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F5363-2F40-4EDB-A100-689A045B2985}" type="datetimeFigureOut">
              <a:rPr lang="fr-FR" smtClean="0"/>
              <a:t>05/02/2019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70F6-E9B0-44AF-B307-9BDE420E0F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0800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F5363-2F40-4EDB-A100-689A045B2985}" type="datetimeFigureOut">
              <a:rPr lang="fr-FR" smtClean="0"/>
              <a:t>05/02/2019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70F6-E9B0-44AF-B307-9BDE420E0F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0018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F5363-2F40-4EDB-A100-689A045B2985}" type="datetimeFigureOut">
              <a:rPr lang="fr-FR" smtClean="0"/>
              <a:t>05/02/2019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70F6-E9B0-44AF-B307-9BDE420E0F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5284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F5363-2F40-4EDB-A100-689A045B2985}" type="datetimeFigureOut">
              <a:rPr lang="fr-FR" smtClean="0"/>
              <a:t>05/02/2019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70F6-E9B0-44AF-B307-9BDE420E0F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3103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F5363-2F40-4EDB-A100-689A045B2985}" type="datetimeFigureOut">
              <a:rPr lang="fr-FR" smtClean="0"/>
              <a:t>05/02/2019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70F6-E9B0-44AF-B307-9BDE420E0F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1526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F5363-2F40-4EDB-A100-689A045B2985}" type="datetimeFigureOut">
              <a:rPr lang="fr-FR" smtClean="0"/>
              <a:t>05/02/2019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70F6-E9B0-44AF-B307-9BDE420E0F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3830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F5363-2F40-4EDB-A100-689A045B2985}" type="datetimeFigureOut">
              <a:rPr lang="fr-FR" smtClean="0"/>
              <a:t>05/02/2019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70F6-E9B0-44AF-B307-9BDE420E0F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2329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F5363-2F40-4EDB-A100-689A045B2985}" type="datetimeFigureOut">
              <a:rPr lang="fr-FR" smtClean="0"/>
              <a:t>05/02/2019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70F6-E9B0-44AF-B307-9BDE420E0F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0452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F5363-2F40-4EDB-A100-689A045B2985}" type="datetimeFigureOut">
              <a:rPr lang="fr-FR" smtClean="0"/>
              <a:t>05/02/2019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70F6-E9B0-44AF-B307-9BDE420E0F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9045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F5363-2F40-4EDB-A100-689A045B2985}" type="datetimeFigureOut">
              <a:rPr lang="fr-FR" smtClean="0"/>
              <a:t>05/02/2019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70F6-E9B0-44AF-B307-9BDE420E0F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9972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F5363-2F40-4EDB-A100-689A045B2985}" type="datetimeFigureOut">
              <a:rPr lang="fr-FR" smtClean="0"/>
              <a:t>05/02/2019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70F6-E9B0-44AF-B307-9BDE420E0F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6939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0F5363-2F40-4EDB-A100-689A045B2985}" type="datetimeFigureOut">
              <a:rPr lang="fr-FR" smtClean="0"/>
              <a:t>05/02/2019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D70F6-E9B0-44AF-B307-9BDE420E0F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6773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montagecollaboratif@ensait.fr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oneTexte 13"/>
          <p:cNvSpPr txBox="1"/>
          <p:nvPr/>
        </p:nvSpPr>
        <p:spPr>
          <a:xfrm>
            <a:off x="323528" y="1271727"/>
            <a:ext cx="3888432" cy="92333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b="1" cap="all" dirty="0" smtClean="0"/>
              <a:t>Identification AAP, opportunités de projets, proposition </a:t>
            </a:r>
          </a:p>
          <a:p>
            <a:pPr algn="ctr"/>
            <a:r>
              <a:rPr lang="fr-FR" b="1" cap="all" dirty="0" smtClean="0"/>
              <a:t>de projets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323528" y="2566645"/>
            <a:ext cx="3888432" cy="64633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VALIDATION DE L INTERET SCIENTIFIQUE DU PROJET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323528" y="3771617"/>
            <a:ext cx="3888432" cy="116955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EVALUATION ET VALIDATION DE LA FAISABILITE DU PROJET</a:t>
            </a:r>
          </a:p>
          <a:p>
            <a:pPr algn="ctr"/>
            <a:r>
              <a:rPr lang="fr-FR" dirty="0" smtClean="0"/>
              <a:t> </a:t>
            </a:r>
            <a:r>
              <a:rPr lang="fr-FR" sz="1600" i="1" dirty="0" smtClean="0"/>
              <a:t>(technique, administrative des moyens humains et financiers)</a:t>
            </a:r>
          </a:p>
        </p:txBody>
      </p:sp>
      <p:cxnSp>
        <p:nvCxnSpPr>
          <p:cNvPr id="26" name="Connecteur droit avec flèche 25"/>
          <p:cNvCxnSpPr>
            <a:endCxn id="93" idx="0"/>
          </p:cNvCxnSpPr>
          <p:nvPr/>
        </p:nvCxnSpPr>
        <p:spPr>
          <a:xfrm>
            <a:off x="2748248" y="4964262"/>
            <a:ext cx="521445" cy="33694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8" name="Connecteur droit avec flèche 27"/>
          <p:cNvCxnSpPr/>
          <p:nvPr/>
        </p:nvCxnSpPr>
        <p:spPr>
          <a:xfrm>
            <a:off x="2267744" y="2204864"/>
            <a:ext cx="0" cy="28977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0" name="Connecteur droit avec flèche 29"/>
          <p:cNvCxnSpPr/>
          <p:nvPr/>
        </p:nvCxnSpPr>
        <p:spPr>
          <a:xfrm>
            <a:off x="2267744" y="3284984"/>
            <a:ext cx="0" cy="41462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1029" name="Rectangle à coins arrondis 1028"/>
          <p:cNvSpPr/>
          <p:nvPr/>
        </p:nvSpPr>
        <p:spPr>
          <a:xfrm>
            <a:off x="197761" y="188640"/>
            <a:ext cx="4230223" cy="792088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/>
              <a:t>ETAPES DU PROCESS</a:t>
            </a:r>
            <a:endParaRPr lang="fr-FR" sz="2400" b="1" dirty="0"/>
          </a:p>
        </p:txBody>
      </p:sp>
      <p:sp>
        <p:nvSpPr>
          <p:cNvPr id="41" name="Rectangle à coins arrondis 40"/>
          <p:cNvSpPr/>
          <p:nvPr/>
        </p:nvSpPr>
        <p:spPr>
          <a:xfrm>
            <a:off x="4716016" y="188640"/>
            <a:ext cx="4268192" cy="79208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/>
              <a:t>MOYENS/INTERLOCUTEURS</a:t>
            </a:r>
            <a:endParaRPr lang="fr-FR" sz="2400" b="1" dirty="0"/>
          </a:p>
        </p:txBody>
      </p:sp>
      <p:sp>
        <p:nvSpPr>
          <p:cNvPr id="43" name="ZoneTexte 42"/>
          <p:cNvSpPr txBox="1"/>
          <p:nvPr/>
        </p:nvSpPr>
        <p:spPr>
          <a:xfrm>
            <a:off x="4920698" y="2420888"/>
            <a:ext cx="3888432" cy="116955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Transmission de la fiche projet pour validation scientifique à l’adresse : </a:t>
            </a:r>
            <a:r>
              <a:rPr lang="fr-FR" u="sng" dirty="0">
                <a:solidFill>
                  <a:schemeClr val="bg1"/>
                </a:solidFill>
                <a:hlinkClick r:id="rId2"/>
              </a:rPr>
              <a:t>montagecollaboratif@ensait.fr</a:t>
            </a:r>
            <a:r>
              <a:rPr lang="fr-FR" dirty="0">
                <a:solidFill>
                  <a:schemeClr val="bg1"/>
                </a:solidFill>
              </a:rPr>
              <a:t> </a:t>
            </a:r>
            <a:endParaRPr lang="fr-FR" dirty="0" smtClean="0">
              <a:solidFill>
                <a:schemeClr val="bg1"/>
              </a:solidFill>
            </a:endParaRPr>
          </a:p>
          <a:p>
            <a:pPr algn="ctr"/>
            <a:r>
              <a:rPr lang="fr-FR" sz="16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Comité de Direction du </a:t>
            </a:r>
            <a:r>
              <a:rPr lang="fr-FR" sz="1600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Gemtex</a:t>
            </a:r>
            <a:endParaRPr lang="fr-FR" sz="16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33" name="Dodécagone 1032"/>
          <p:cNvSpPr/>
          <p:nvPr/>
        </p:nvSpPr>
        <p:spPr>
          <a:xfrm>
            <a:off x="4355976" y="1543691"/>
            <a:ext cx="360040" cy="373468"/>
          </a:xfrm>
          <a:prstGeom prst="do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1</a:t>
            </a:r>
            <a:endParaRPr lang="fr-FR" dirty="0"/>
          </a:p>
        </p:txBody>
      </p:sp>
      <p:sp>
        <p:nvSpPr>
          <p:cNvPr id="46" name="Dodécagone 45"/>
          <p:cNvSpPr/>
          <p:nvPr/>
        </p:nvSpPr>
        <p:spPr>
          <a:xfrm>
            <a:off x="4384089" y="2814685"/>
            <a:ext cx="360040" cy="373468"/>
          </a:xfrm>
          <a:prstGeom prst="do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2</a:t>
            </a:r>
            <a:endParaRPr lang="fr-FR" dirty="0"/>
          </a:p>
        </p:txBody>
      </p:sp>
      <p:sp>
        <p:nvSpPr>
          <p:cNvPr id="47" name="Dodécagone 46"/>
          <p:cNvSpPr/>
          <p:nvPr/>
        </p:nvSpPr>
        <p:spPr>
          <a:xfrm>
            <a:off x="4355976" y="4077072"/>
            <a:ext cx="360040" cy="373468"/>
          </a:xfrm>
          <a:prstGeom prst="do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3</a:t>
            </a:r>
            <a:endParaRPr lang="fr-FR" dirty="0"/>
          </a:p>
        </p:txBody>
      </p:sp>
      <p:sp>
        <p:nvSpPr>
          <p:cNvPr id="48" name="Dodécagone 47"/>
          <p:cNvSpPr/>
          <p:nvPr/>
        </p:nvSpPr>
        <p:spPr>
          <a:xfrm>
            <a:off x="4364360" y="5621169"/>
            <a:ext cx="360040" cy="373468"/>
          </a:xfrm>
          <a:prstGeom prst="do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4</a:t>
            </a:r>
            <a:endParaRPr lang="fr-FR" dirty="0"/>
          </a:p>
        </p:txBody>
      </p:sp>
      <p:sp>
        <p:nvSpPr>
          <p:cNvPr id="55" name="ZoneTexte 54"/>
          <p:cNvSpPr txBox="1"/>
          <p:nvPr/>
        </p:nvSpPr>
        <p:spPr>
          <a:xfrm>
            <a:off x="4920698" y="3808766"/>
            <a:ext cx="3888432" cy="113877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Information au CLG</a:t>
            </a:r>
          </a:p>
          <a:p>
            <a:pPr algn="ctr"/>
            <a:r>
              <a:rPr lang="fr-FR" dirty="0" smtClean="0"/>
              <a:t>Etude du dossier</a:t>
            </a:r>
          </a:p>
          <a:p>
            <a:pPr algn="ctr"/>
            <a:r>
              <a:rPr lang="fr-FR" sz="16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Porteur du projet, Xianyi Zeng, Nathalie Doumeng, Dorothée Mercier</a:t>
            </a:r>
            <a:endParaRPr lang="fr-FR" sz="1600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1" name="ZoneTexte 70"/>
          <p:cNvSpPr txBox="1"/>
          <p:nvPr/>
        </p:nvSpPr>
        <p:spPr>
          <a:xfrm>
            <a:off x="4905896" y="1268760"/>
            <a:ext cx="3888432" cy="8925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Rédaction de la fiche projet par </a:t>
            </a:r>
            <a:r>
              <a:rPr lang="fr-FR" dirty="0" smtClean="0"/>
              <a:t>l’initiateur/porteur du projet</a:t>
            </a:r>
            <a:endParaRPr lang="fr-FR" dirty="0" smtClean="0"/>
          </a:p>
          <a:p>
            <a:pPr algn="ctr"/>
            <a:r>
              <a:rPr lang="fr-FR" sz="16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Nathalie Doumeng/chercheurs</a:t>
            </a:r>
          </a:p>
        </p:txBody>
      </p:sp>
      <p:cxnSp>
        <p:nvCxnSpPr>
          <p:cNvPr id="84" name="Connecteur droit avec flèche 83"/>
          <p:cNvCxnSpPr>
            <a:endCxn id="89" idx="0"/>
          </p:cNvCxnSpPr>
          <p:nvPr/>
        </p:nvCxnSpPr>
        <p:spPr>
          <a:xfrm>
            <a:off x="6850112" y="4947539"/>
            <a:ext cx="1013539" cy="367097"/>
          </a:xfrm>
          <a:prstGeom prst="straightConnector1">
            <a:avLst/>
          </a:prstGeom>
          <a:ln w="25400" cmpd="sng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necteur droit avec flèche 84"/>
          <p:cNvCxnSpPr>
            <a:endCxn id="38" idx="0"/>
          </p:cNvCxnSpPr>
          <p:nvPr/>
        </p:nvCxnSpPr>
        <p:spPr>
          <a:xfrm flipH="1">
            <a:off x="5885896" y="4947539"/>
            <a:ext cx="930678" cy="363022"/>
          </a:xfrm>
          <a:prstGeom prst="straightConnector1">
            <a:avLst/>
          </a:prstGeom>
          <a:ln w="25400" cmpd="sng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4955218" y="5310561"/>
            <a:ext cx="1861355" cy="136815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Nathalie Doumeng, Porteur du projet</a:t>
            </a:r>
            <a:endParaRPr lang="fr-FR" sz="1600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6932973" y="5314636"/>
            <a:ext cx="1861355" cy="136815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Nathalie Doumeng, Porteur du projet, Dorothée Mercier</a:t>
            </a:r>
            <a:endParaRPr lang="fr-FR" sz="1600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361260" y="5301208"/>
            <a:ext cx="1861355" cy="136815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bg1"/>
                </a:solidFill>
              </a:rPr>
              <a:t>PRE-MONTAGE</a:t>
            </a:r>
          </a:p>
          <a:p>
            <a:pPr algn="ctr"/>
            <a:r>
              <a:rPr lang="fr-FR" sz="1600" i="1" dirty="0" smtClean="0">
                <a:solidFill>
                  <a:schemeClr val="bg1"/>
                </a:solidFill>
              </a:rPr>
              <a:t>(recherche de partenaires, de financements…)</a:t>
            </a:r>
            <a:endParaRPr lang="fr-FR" sz="1600" i="1" dirty="0">
              <a:solidFill>
                <a:schemeClr val="bg1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2339015" y="5301208"/>
            <a:ext cx="1861355" cy="136815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bg1"/>
                </a:solidFill>
              </a:rPr>
              <a:t>PROCESS DE MONTAGE ET DE DEPOT</a:t>
            </a:r>
            <a:endParaRPr lang="fr-FR" b="1" dirty="0">
              <a:solidFill>
                <a:schemeClr val="bg1"/>
              </a:solidFill>
            </a:endParaRPr>
          </a:p>
        </p:txBody>
      </p:sp>
      <p:cxnSp>
        <p:nvCxnSpPr>
          <p:cNvPr id="3" name="Connecteur droit avec flèche 2"/>
          <p:cNvCxnSpPr>
            <a:stCxn id="92" idx="0"/>
          </p:cNvCxnSpPr>
          <p:nvPr/>
        </p:nvCxnSpPr>
        <p:spPr>
          <a:xfrm flipV="1">
            <a:off x="1291938" y="4980357"/>
            <a:ext cx="586481" cy="320851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620494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115</Words>
  <Application>Microsoft Office PowerPoint</Application>
  <PresentationFormat>Affichage à l'écran (4:3)</PresentationFormat>
  <Paragraphs>23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Ensait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PROCESS DE MONTAGE PROJETS COLLABORATIFS</dc:title>
  <dc:creator>Dorothée Mercier</dc:creator>
  <cp:lastModifiedBy>Dorothée Mercier</cp:lastModifiedBy>
  <cp:revision>8</cp:revision>
  <dcterms:created xsi:type="dcterms:W3CDTF">2019-02-04T15:30:33Z</dcterms:created>
  <dcterms:modified xsi:type="dcterms:W3CDTF">2019-02-05T09:10:38Z</dcterms:modified>
</cp:coreProperties>
</file>