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72" r:id="rId5"/>
    <p:sldId id="273" r:id="rId6"/>
    <p:sldId id="274" r:id="rId7"/>
    <p:sldId id="271" r:id="rId8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647700" rtl="0" fontAlgn="auto" latinLnBrk="0" hangingPunct="0">
      <a:lnSpc>
        <a:spcPct val="100000"/>
      </a:lnSpc>
      <a:spcBef>
        <a:spcPts val="0"/>
      </a:spcBef>
      <a:spcAft>
        <a:spcPts val="0"/>
      </a:spcAft>
      <a:buFontTx/>
      <a:buNone/>
      <a:defRPr kumimoji="0" sz="58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Chalkduster"/>
      </a:defRPr>
    </a:lvl1pPr>
    <a:lvl2pPr marL="0" marR="0" indent="0" algn="ctr" defTabSz="647700" rtl="0" fontAlgn="auto" latinLnBrk="0" hangingPunct="0">
      <a:lnSpc>
        <a:spcPct val="100000"/>
      </a:lnSpc>
      <a:spcBef>
        <a:spcPts val="0"/>
      </a:spcBef>
      <a:spcAft>
        <a:spcPts val="0"/>
      </a:spcAft>
      <a:buFontTx/>
      <a:buNone/>
      <a:defRPr kumimoji="0" sz="58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Chalkduster"/>
      </a:defRPr>
    </a:lvl2pPr>
    <a:lvl3pPr marL="0" marR="0" indent="0" algn="ctr" defTabSz="647700" rtl="0" fontAlgn="auto" latinLnBrk="0" hangingPunct="0">
      <a:lnSpc>
        <a:spcPct val="100000"/>
      </a:lnSpc>
      <a:spcBef>
        <a:spcPts val="0"/>
      </a:spcBef>
      <a:spcAft>
        <a:spcPts val="0"/>
      </a:spcAft>
      <a:buFontTx/>
      <a:buNone/>
      <a:defRPr kumimoji="0" sz="58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Chalkduster"/>
      </a:defRPr>
    </a:lvl3pPr>
    <a:lvl4pPr marL="0" marR="0" indent="0" algn="ctr" defTabSz="647700" rtl="0" fontAlgn="auto" latinLnBrk="0" hangingPunct="0">
      <a:lnSpc>
        <a:spcPct val="100000"/>
      </a:lnSpc>
      <a:spcBef>
        <a:spcPts val="0"/>
      </a:spcBef>
      <a:spcAft>
        <a:spcPts val="0"/>
      </a:spcAft>
      <a:buFontTx/>
      <a:buNone/>
      <a:defRPr kumimoji="0" sz="58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Chalkduster"/>
      </a:defRPr>
    </a:lvl4pPr>
    <a:lvl5pPr marL="0" marR="0" indent="0" algn="ctr" defTabSz="647700" rtl="0" fontAlgn="auto" latinLnBrk="0" hangingPunct="0">
      <a:lnSpc>
        <a:spcPct val="100000"/>
      </a:lnSpc>
      <a:spcBef>
        <a:spcPts val="0"/>
      </a:spcBef>
      <a:spcAft>
        <a:spcPts val="0"/>
      </a:spcAft>
      <a:buFontTx/>
      <a:buNone/>
      <a:defRPr kumimoji="0" sz="58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Chalkduster"/>
      </a:defRPr>
    </a:lvl5pPr>
    <a:lvl6pPr marL="0" marR="0" indent="0" algn="ctr" defTabSz="647700" rtl="0" fontAlgn="auto" latinLnBrk="0" hangingPunct="0">
      <a:lnSpc>
        <a:spcPct val="100000"/>
      </a:lnSpc>
      <a:spcBef>
        <a:spcPts val="0"/>
      </a:spcBef>
      <a:spcAft>
        <a:spcPts val="0"/>
      </a:spcAft>
      <a:buFontTx/>
      <a:buNone/>
      <a:defRPr kumimoji="0" sz="58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Chalkduster"/>
      </a:defRPr>
    </a:lvl6pPr>
    <a:lvl7pPr marL="0" marR="0" indent="0" algn="ctr" defTabSz="647700" rtl="0" fontAlgn="auto" latinLnBrk="0" hangingPunct="0">
      <a:lnSpc>
        <a:spcPct val="100000"/>
      </a:lnSpc>
      <a:spcBef>
        <a:spcPts val="0"/>
      </a:spcBef>
      <a:spcAft>
        <a:spcPts val="0"/>
      </a:spcAft>
      <a:buFontTx/>
      <a:buNone/>
      <a:defRPr kumimoji="0" sz="58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Chalkduster"/>
      </a:defRPr>
    </a:lvl7pPr>
    <a:lvl8pPr marL="0" marR="0" indent="0" algn="ctr" defTabSz="647700" rtl="0" fontAlgn="auto" latinLnBrk="0" hangingPunct="0">
      <a:lnSpc>
        <a:spcPct val="100000"/>
      </a:lnSpc>
      <a:spcBef>
        <a:spcPts val="0"/>
      </a:spcBef>
      <a:spcAft>
        <a:spcPts val="0"/>
      </a:spcAft>
      <a:buFontTx/>
      <a:buNone/>
      <a:defRPr kumimoji="0" sz="58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Chalkduster"/>
      </a:defRPr>
    </a:lvl8pPr>
    <a:lvl9pPr marL="0" marR="0" indent="0" algn="ctr" defTabSz="647700" rtl="0" fontAlgn="auto" latinLnBrk="0" hangingPunct="0">
      <a:lnSpc>
        <a:spcPct val="100000"/>
      </a:lnSpc>
      <a:spcBef>
        <a:spcPts val="0"/>
      </a:spcBef>
      <a:spcAft>
        <a:spcPts val="0"/>
      </a:spcAft>
      <a:buFontTx/>
      <a:buNone/>
      <a:defRPr kumimoji="0" sz="58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Chalkduster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Style>
        <a:tcBdr/>
        <a:fill>
          <a:solidFill>
            <a:srgbClr val="000000">
              <a:alpha val="2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879BBB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254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879BBB"/>
          </a:solidFill>
        </a:fill>
      </a:tcStyle>
    </a:firstRow>
  </a:tblStyle>
  <a:tblStyle styleId="{C7B018BB-80A7-4F77-B60F-C8B233D01FF8}" styleName=""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Style>
        <a:tcBdr/>
        <a:fill>
          <a:solidFill>
            <a:srgbClr val="FFFFFF">
              <a:alpha val="1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4B13F">
              <a:alpha val="90000"/>
            </a:srgb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882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78BC"/>
          </a:solidFill>
        </a:fill>
      </a:tcStyle>
    </a:firstRow>
  </a:tblStyle>
  <a:tblStyle styleId="{EEE7283C-3CF3-47DC-8721-378D4A62B228}" styleName="">
    <a:wholeTbl>
      <a:tcTxStyle b="off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>
                  <a:alpha val="75000"/>
                </a:srgbClr>
              </a:solidFill>
              <a:custDash>
                <a:ds d="200000" sp="200000"/>
              </a:custDash>
              <a:miter lim="400000"/>
            </a:ln>
          </a:left>
          <a:right>
            <a:ln w="25400" cap="flat">
              <a:solidFill>
                <a:srgbClr val="FFFFFF">
                  <a:alpha val="75000"/>
                </a:srgbClr>
              </a:solidFill>
              <a:custDash>
                <a:ds d="200000" sp="200000"/>
              </a:custDash>
              <a:miter lim="400000"/>
            </a:ln>
          </a:right>
          <a:top>
            <a:ln w="25400" cap="flat">
              <a:solidFill>
                <a:srgbClr val="FFFFFF">
                  <a:alpha val="75000"/>
                </a:srgbClr>
              </a:solidFill>
              <a:custDash>
                <a:ds d="200000" sp="200000"/>
              </a:custDash>
              <a:miter lim="400000"/>
            </a:ln>
          </a:top>
          <a:bottom>
            <a:ln w="25400" cap="flat">
              <a:solidFill>
                <a:srgbClr val="FFFFFF">
                  <a:alpha val="75000"/>
                </a:srgbClr>
              </a:solidFill>
              <a:custDash>
                <a:ds d="200000" sp="200000"/>
              </a:custDash>
              <a:miter lim="400000"/>
            </a:ln>
          </a:bottom>
          <a:insideH>
            <a:ln w="25400" cap="flat">
              <a:solidFill>
                <a:srgbClr val="FFFFFF">
                  <a:alpha val="75000"/>
                </a:srgbClr>
              </a:solidFill>
              <a:custDash>
                <a:ds d="200000" sp="200000"/>
              </a:custDash>
              <a:miter lim="400000"/>
            </a:ln>
          </a:insideH>
          <a:insideV>
            <a:ln w="25400" cap="flat">
              <a:solidFill>
                <a:srgbClr val="FFFFFF">
                  <a:alpha val="75000"/>
                </a:srgbClr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Style>
        <a:tcBdr/>
        <a:fill>
          <a:solidFill>
            <a:srgbClr val="FFFFFF">
              <a:alpha val="1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FFFFFF">
                  <a:alpha val="75000"/>
                </a:srgbClr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54545">
              <a:alpha val="41000"/>
            </a:srgb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FFFFFF">
                  <a:alpha val="75000"/>
                </a:srgbClr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282A2F"/>
        </a:fontRef>
        <a:srgbClr val="282A2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FFFFFF">
                  <a:alpha val="75000"/>
                </a:srgbClr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BD5C">
              <a:alpha val="82000"/>
            </a:srgbClr>
          </a:solidFill>
        </a:fill>
      </a:tcStyle>
    </a:firstRow>
  </a:tblStyle>
  <a:tblStyle styleId="{CF821DB8-F4EB-4A41-A1BA-3FCAFE7338EE}" styleName=""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Style>
        <a:tcBdr/>
        <a:fill>
          <a:solidFill>
            <a:srgbClr val="FFFFFF">
              <a:alpha val="1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BCBCB"/>
              </a:solidFill>
              <a:prstDash val="solid"/>
              <a:miter lim="400000"/>
            </a:ln>
          </a:left>
          <a:right>
            <a:ln w="25400" cap="flat">
              <a:solidFill>
                <a:srgbClr val="CBCBCB"/>
              </a:solidFill>
              <a:prstDash val="solid"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solidFill>
            <a:srgbClr val="94B285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BCBCB"/>
              </a:solidFill>
              <a:prstDash val="solid"/>
              <a:miter lim="400000"/>
            </a:ln>
          </a:left>
          <a:right>
            <a:ln w="12700" cap="flat">
              <a:solidFill>
                <a:srgbClr val="CBCBCB"/>
              </a:solidFill>
              <a:prstDash val="solid"/>
              <a:miter lim="400000"/>
            </a:ln>
          </a:right>
          <a:top>
            <a:ln w="254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solidFill>
            <a:srgbClr val="9487B7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BCBCB"/>
              </a:solidFill>
              <a:prstDash val="solid"/>
              <a:miter lim="400000"/>
            </a:ln>
          </a:left>
          <a:right>
            <a:ln w="12700" cap="flat">
              <a:solidFill>
                <a:srgbClr val="CBCBCB"/>
              </a:solidFill>
              <a:prstDash val="solid"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254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solidFill>
            <a:srgbClr val="7A8DB2"/>
          </a:solidFill>
        </a:fill>
      </a:tcStyle>
    </a:firstRow>
  </a:tblStyle>
  <a:tblStyle styleId="{33BA23B1-9221-436E-865A-0063620EA4FD}" styleName=""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Style>
        <a:tcBdr/>
        <a:fill>
          <a:solidFill>
            <a:srgbClr val="DEDEDF">
              <a:alpha val="19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V>
        </a:tcBdr>
        <a:fill>
          <a:solidFill>
            <a:srgbClr val="444C55">
              <a:alpha val="50000"/>
            </a:srgb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FFFFFF"/>
              </a:solidFill>
              <a:prstDash val="solid"/>
              <a:miter lim="400000"/>
            </a:ln>
          </a:top>
          <a:bottom>
            <a:ln w="254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V>
        </a:tcBdr>
        <a:fill>
          <a:solidFill>
            <a:srgbClr val="33373B">
              <a:alpha val="50000"/>
            </a:srgb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FFFFFF"/>
              </a:solidFill>
              <a:prstDash val="solid"/>
              <a:miter lim="400000"/>
            </a:ln>
          </a:top>
          <a:bottom>
            <a:ln w="254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V>
        </a:tcBdr>
        <a:fill>
          <a:solidFill>
            <a:srgbClr val="33373B">
              <a:alpha val="50000"/>
            </a:srgbClr>
          </a:solidFill>
        </a:fill>
      </a:tcStyle>
    </a:firstRow>
  </a:tblStyle>
  <a:tblStyle styleId="{2708684C-4D16-4618-839F-0558EEFCDFE6}" styleName="">
    <a:wholeTbl>
      <a:tcTxStyle b="off" i="off">
        <a:fontRef idx="minor">
          <a:srgbClr val="FFFFFF"/>
        </a:fontRef>
        <a:srgbClr val="FFFFFF"/>
      </a:tcTxStyle>
      <a:tcStyle>
        <a:tcBdr>
          <a:left>
            <a:ln w="25400" cap="rnd">
              <a:solidFill>
                <a:srgbClr val="FFFFFF"/>
              </a:solidFill>
              <a:custDash>
                <a:ds d="100000" sp="200000"/>
              </a:custDash>
              <a:miter lim="400000"/>
            </a:ln>
          </a:left>
          <a:right>
            <a:ln w="25400" cap="rnd">
              <a:solidFill>
                <a:srgbClr val="FFFFFF"/>
              </a:solidFill>
              <a:custDash>
                <a:ds d="100000" sp="200000"/>
              </a:custDash>
              <a:miter lim="400000"/>
            </a:ln>
          </a:right>
          <a:top>
            <a:ln w="25400" cap="rnd">
              <a:solidFill>
                <a:srgbClr val="FFFFFF"/>
              </a:solidFill>
              <a:custDash>
                <a:ds d="100000" sp="200000"/>
              </a:custDash>
              <a:miter lim="400000"/>
            </a:ln>
          </a:top>
          <a:bottom>
            <a:ln w="25400" cap="rnd">
              <a:solidFill>
                <a:srgbClr val="FFFFFF"/>
              </a:solidFill>
              <a:custDash>
                <a:ds d="100000" sp="200000"/>
              </a:custDash>
              <a:miter lim="400000"/>
            </a:ln>
          </a:bottom>
          <a:insideH>
            <a:ln w="25400" cap="rnd">
              <a:solidFill>
                <a:srgbClr val="FFFFFF"/>
              </a:solidFill>
              <a:custDash>
                <a:ds d="100000" sp="200000"/>
              </a:custDash>
              <a:miter lim="400000"/>
            </a:ln>
          </a:insideH>
          <a:insideV>
            <a:ln w="25400" cap="rnd">
              <a:solidFill>
                <a:srgbClr val="FFFFFF"/>
              </a:solidFill>
              <a:custDash>
                <a:ds d="100000" sp="200000"/>
              </a:custDash>
              <a:miter lim="400000"/>
            </a:ln>
          </a:insideV>
        </a:tcBdr>
        <a:fill>
          <a:noFill/>
        </a:fill>
      </a:tcStyle>
    </a:wholeTbl>
    <a:band2H>
      <a:tcStyle>
        <a:tcBdr/>
        <a:fill>
          <a:solidFill>
            <a:srgbClr val="FFFFFF">
              <a:alpha val="1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Style clair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F2DE63D5-997A-4646-A377-4702673A728D}" styleName="Style léger 2 - Accentuation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FECB4D8-DB02-4DC6-A0A2-4F2EBAE1DC90}" styleName="Style moyen 1 - Accentuation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7292A2E-F333-43FB-9621-5CBBE7FDCDCB}" styleName="Style léger 2 - Accentuation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32" d="100"/>
          <a:sy n="32" d="100"/>
        </p:scale>
        <p:origin x="724" y="32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uFillTx/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uFillTx/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uFillTx/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uFillTx/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uFillTx/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uFillTx/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uFillTx/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uFillTx/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uFillTx/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e du titre"/>
          <p:cNvSpPr txBox="1">
            <a:spLocks noGrp="1"/>
          </p:cNvSpPr>
          <p:nvPr>
            <p:ph type="title"/>
          </p:nvPr>
        </p:nvSpPr>
        <p:spPr>
          <a:xfrm>
            <a:off x="1778000" y="3657600"/>
            <a:ext cx="20828000" cy="3568700"/>
          </a:xfrm>
          <a:prstGeom prst="rect">
            <a:avLst/>
          </a:prstGeom>
        </p:spPr>
        <p:txBody>
          <a:bodyPr anchor="b"/>
          <a:lstStyle/>
          <a:p>
            <a:r>
              <a:rPr>
                <a:uFillTx/>
              </a:rPr>
              <a:t>Texte du titre</a:t>
            </a:r>
          </a:p>
        </p:txBody>
      </p:sp>
      <p:sp>
        <p:nvSpPr>
          <p:cNvPr id="12" name="Texte niveau 1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327900"/>
            <a:ext cx="20828000" cy="1892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None/>
              <a:defRPr sz="4800">
                <a:uFillTx/>
              </a:defRPr>
            </a:lvl1pPr>
            <a:lvl2pPr marL="0" indent="0" algn="ctr">
              <a:spcBef>
                <a:spcPts val="0"/>
              </a:spcBef>
              <a:buNone/>
              <a:defRPr sz="4800">
                <a:uFillTx/>
              </a:defRPr>
            </a:lvl2pPr>
            <a:lvl3pPr marL="0" indent="0" algn="ctr">
              <a:spcBef>
                <a:spcPts val="0"/>
              </a:spcBef>
              <a:buNone/>
              <a:defRPr sz="4800">
                <a:uFillTx/>
              </a:defRPr>
            </a:lvl3pPr>
            <a:lvl4pPr marL="0" indent="0" algn="ctr">
              <a:spcBef>
                <a:spcPts val="0"/>
              </a:spcBef>
              <a:buNone/>
              <a:defRPr sz="4800">
                <a:uFillTx/>
              </a:defRPr>
            </a:lvl4pPr>
            <a:lvl5pPr marL="0" indent="0" algn="ctr">
              <a:spcBef>
                <a:spcPts val="0"/>
              </a:spcBef>
              <a:buNone/>
              <a:defRPr sz="4800">
                <a:uFillTx/>
              </a:defRPr>
            </a:lvl5pPr>
          </a:lstStyle>
          <a:p>
            <a:r>
              <a:rPr>
                <a:uFillTx/>
              </a:rPr>
              <a:t>Texte niveau 1</a:t>
            </a:r>
          </a:p>
          <a:p>
            <a:pPr lvl="1"/>
            <a:r>
              <a:rPr>
                <a:uFillTx/>
              </a:rPr>
              <a:t>Texte niveau 2</a:t>
            </a:r>
          </a:p>
          <a:p>
            <a:pPr lvl="2"/>
            <a:r>
              <a:rPr>
                <a:uFillTx/>
              </a:rPr>
              <a:t>Texte niveau 3</a:t>
            </a:r>
          </a:p>
          <a:p>
            <a:pPr lvl="3"/>
            <a:r>
              <a:rPr>
                <a:uFillTx/>
              </a:rPr>
              <a:t>Texte niveau 4</a:t>
            </a:r>
          </a:p>
          <a:p>
            <a:pPr lvl="4"/>
            <a:r>
              <a:rPr>
                <a:uFillTx/>
              </a:rPr>
              <a:t>Texte niveau 5</a:t>
            </a:r>
          </a:p>
        </p:txBody>
      </p:sp>
      <p:sp>
        <p:nvSpPr>
          <p:cNvPr id="13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21"/>
          </p:nvPr>
        </p:nvSpPr>
        <p:spPr>
          <a:xfrm>
            <a:off x="2247" y="-939800"/>
            <a:ext cx="24384005" cy="16827500"/>
          </a:xfrm>
          <a:prstGeom prst="rect">
            <a:avLst/>
          </a:prstGeom>
          <a:ln w="889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ie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21"/>
          </p:nvPr>
        </p:nvSpPr>
        <p:spPr>
          <a:xfrm>
            <a:off x="889000" y="-1625600"/>
            <a:ext cx="20332700" cy="141097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exte du titre"/>
          <p:cNvSpPr txBox="1">
            <a:spLocks noGrp="1"/>
          </p:cNvSpPr>
          <p:nvPr>
            <p:ph type="title"/>
          </p:nvPr>
        </p:nvSpPr>
        <p:spPr>
          <a:xfrm>
            <a:off x="1778000" y="9550400"/>
            <a:ext cx="20828000" cy="2120900"/>
          </a:xfrm>
          <a:prstGeom prst="rect">
            <a:avLst/>
          </a:prstGeom>
        </p:spPr>
        <p:txBody>
          <a:bodyPr/>
          <a:lstStyle/>
          <a:p>
            <a:r>
              <a:rPr>
                <a:uFillTx/>
              </a:rPr>
              <a:t>Texte du titre</a:t>
            </a:r>
          </a:p>
        </p:txBody>
      </p:sp>
      <p:sp>
        <p:nvSpPr>
          <p:cNvPr id="22" name="Texte niveau 1…"/>
          <p:cNvSpPr txBox="1">
            <a:spLocks noGrp="1"/>
          </p:cNvSpPr>
          <p:nvPr>
            <p:ph type="body" sz="quarter" idx="1"/>
          </p:nvPr>
        </p:nvSpPr>
        <p:spPr>
          <a:xfrm>
            <a:off x="1778000" y="11785600"/>
            <a:ext cx="20828000" cy="13462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None/>
              <a:defRPr sz="4800">
                <a:uFillTx/>
              </a:defRPr>
            </a:lvl1pPr>
            <a:lvl2pPr marL="0" indent="0" algn="ctr">
              <a:spcBef>
                <a:spcPts val="0"/>
              </a:spcBef>
              <a:buNone/>
              <a:defRPr sz="4800">
                <a:uFillTx/>
              </a:defRPr>
            </a:lvl2pPr>
            <a:lvl3pPr marL="0" indent="0" algn="ctr">
              <a:spcBef>
                <a:spcPts val="0"/>
              </a:spcBef>
              <a:buNone/>
              <a:defRPr sz="4800">
                <a:uFillTx/>
              </a:defRPr>
            </a:lvl3pPr>
            <a:lvl4pPr marL="0" indent="0" algn="ctr">
              <a:spcBef>
                <a:spcPts val="0"/>
              </a:spcBef>
              <a:buNone/>
              <a:defRPr sz="4800">
                <a:uFillTx/>
              </a:defRPr>
            </a:lvl4pPr>
            <a:lvl5pPr marL="0" indent="0" algn="ctr">
              <a:spcBef>
                <a:spcPts val="0"/>
              </a:spcBef>
              <a:buNone/>
              <a:defRPr sz="4800">
                <a:uFillTx/>
              </a:defRPr>
            </a:lvl5pPr>
          </a:lstStyle>
          <a:p>
            <a:r>
              <a:rPr>
                <a:uFillTx/>
              </a:rPr>
              <a:t>Texte niveau 1</a:t>
            </a:r>
          </a:p>
          <a:p>
            <a:pPr lvl="1"/>
            <a:r>
              <a:rPr>
                <a:uFillTx/>
              </a:rPr>
              <a:t>Texte niveau 2</a:t>
            </a:r>
          </a:p>
          <a:p>
            <a:pPr lvl="2"/>
            <a:r>
              <a:rPr>
                <a:uFillTx/>
              </a:rPr>
              <a:t>Texte niveau 3</a:t>
            </a:r>
          </a:p>
          <a:p>
            <a:pPr lvl="3"/>
            <a:r>
              <a:rPr>
                <a:uFillTx/>
              </a:rPr>
              <a:t>Texte niveau 4</a:t>
            </a:r>
          </a:p>
          <a:p>
            <a:pPr lvl="4"/>
            <a:r>
              <a:rPr>
                <a:uFillTx/>
              </a:rPr>
              <a:t>Texte niveau 5</a:t>
            </a:r>
          </a:p>
        </p:txBody>
      </p:sp>
      <p:sp>
        <p:nvSpPr>
          <p:cNvPr id="23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- Centr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e du titre"/>
          <p:cNvSpPr txBox="1">
            <a:spLocks noGrp="1"/>
          </p:cNvSpPr>
          <p:nvPr>
            <p:ph type="title"/>
          </p:nvPr>
        </p:nvSpPr>
        <p:spPr>
          <a:xfrm>
            <a:off x="1778000" y="5067300"/>
            <a:ext cx="20828000" cy="3568700"/>
          </a:xfrm>
          <a:prstGeom prst="rect">
            <a:avLst/>
          </a:prstGeom>
        </p:spPr>
        <p:txBody>
          <a:bodyPr/>
          <a:lstStyle/>
          <a:p>
            <a:r>
              <a:rPr>
                <a:uFillTx/>
              </a:rPr>
              <a:t>Texte du titre</a:t>
            </a:r>
          </a:p>
        </p:txBody>
      </p:sp>
      <p:sp>
        <p:nvSpPr>
          <p:cNvPr id="31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>
            <a:spLocks noGrp="1"/>
          </p:cNvSpPr>
          <p:nvPr>
            <p:ph type="pic" idx="21"/>
          </p:nvPr>
        </p:nvSpPr>
        <p:spPr>
          <a:xfrm>
            <a:off x="7785100" y="114300"/>
            <a:ext cx="17195800" cy="11866894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exte du titre"/>
          <p:cNvSpPr txBox="1">
            <a:spLocks noGrp="1"/>
          </p:cNvSpPr>
          <p:nvPr>
            <p:ph type="title"/>
          </p:nvPr>
        </p:nvSpPr>
        <p:spPr>
          <a:xfrm>
            <a:off x="1574800" y="1854200"/>
            <a:ext cx="10858500" cy="4826000"/>
          </a:xfrm>
          <a:prstGeom prst="rect">
            <a:avLst/>
          </a:prstGeom>
        </p:spPr>
        <p:txBody>
          <a:bodyPr anchor="b"/>
          <a:lstStyle/>
          <a:p>
            <a:r>
              <a:rPr>
                <a:uFillTx/>
              </a:rPr>
              <a:t>Texte du titre</a:t>
            </a:r>
          </a:p>
        </p:txBody>
      </p:sp>
      <p:sp>
        <p:nvSpPr>
          <p:cNvPr id="40" name="Texte niveau 1…"/>
          <p:cNvSpPr txBox="1">
            <a:spLocks noGrp="1"/>
          </p:cNvSpPr>
          <p:nvPr>
            <p:ph type="body" sz="quarter" idx="1"/>
          </p:nvPr>
        </p:nvSpPr>
        <p:spPr>
          <a:xfrm>
            <a:off x="1574800" y="6692900"/>
            <a:ext cx="10858500" cy="5067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None/>
              <a:defRPr sz="4800">
                <a:uFillTx/>
              </a:defRPr>
            </a:lvl1pPr>
            <a:lvl2pPr marL="0" indent="0" algn="ctr">
              <a:spcBef>
                <a:spcPts val="0"/>
              </a:spcBef>
              <a:buNone/>
              <a:defRPr sz="4800">
                <a:uFillTx/>
              </a:defRPr>
            </a:lvl2pPr>
            <a:lvl3pPr marL="0" indent="0" algn="ctr">
              <a:spcBef>
                <a:spcPts val="0"/>
              </a:spcBef>
              <a:buNone/>
              <a:defRPr sz="4800">
                <a:uFillTx/>
              </a:defRPr>
            </a:lvl3pPr>
            <a:lvl4pPr marL="0" indent="0" algn="ctr">
              <a:spcBef>
                <a:spcPts val="0"/>
              </a:spcBef>
              <a:buNone/>
              <a:defRPr sz="4800">
                <a:uFillTx/>
              </a:defRPr>
            </a:lvl4pPr>
            <a:lvl5pPr marL="0" indent="0" algn="ctr">
              <a:spcBef>
                <a:spcPts val="0"/>
              </a:spcBef>
              <a:buNone/>
              <a:defRPr sz="4800">
                <a:uFillTx/>
              </a:defRPr>
            </a:lvl5pPr>
          </a:lstStyle>
          <a:p>
            <a:r>
              <a:rPr>
                <a:uFillTx/>
              </a:rPr>
              <a:t>Texte niveau 1</a:t>
            </a:r>
          </a:p>
          <a:p>
            <a:pPr lvl="1"/>
            <a:r>
              <a:rPr>
                <a:uFillTx/>
              </a:rPr>
              <a:t>Texte niveau 2</a:t>
            </a:r>
          </a:p>
          <a:p>
            <a:pPr lvl="2"/>
            <a:r>
              <a:rPr>
                <a:uFillTx/>
              </a:rPr>
              <a:t>Texte niveau 3</a:t>
            </a:r>
          </a:p>
          <a:p>
            <a:pPr lvl="3"/>
            <a:r>
              <a:rPr>
                <a:uFillTx/>
              </a:rPr>
              <a:t>Texte niveau 4</a:t>
            </a:r>
          </a:p>
          <a:p>
            <a:pPr lvl="4"/>
            <a:r>
              <a:rPr>
                <a:uFillTx/>
              </a:rPr>
              <a:t>Texte niveau 5</a:t>
            </a:r>
          </a:p>
        </p:txBody>
      </p:sp>
      <p:sp>
        <p:nvSpPr>
          <p:cNvPr id="41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- Ha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e du titr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>
                <a:uFillTx/>
              </a:rPr>
              <a:t>Texte du titre</a:t>
            </a:r>
          </a:p>
        </p:txBody>
      </p:sp>
      <p:sp>
        <p:nvSpPr>
          <p:cNvPr id="49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et pu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e du titr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>
                <a:uFillTx/>
              </a:rPr>
              <a:t>Texte du titre</a:t>
            </a:r>
          </a:p>
        </p:txBody>
      </p:sp>
      <p:sp>
        <p:nvSpPr>
          <p:cNvPr id="57" name="Texte niveau 1…"/>
          <p:cNvSpPr txBox="1">
            <a:spLocks noGrp="1"/>
          </p:cNvSpPr>
          <p:nvPr>
            <p:ph type="body" idx="1"/>
          </p:nvPr>
        </p:nvSpPr>
        <p:spPr>
          <a:xfrm>
            <a:off x="1778000" y="3898900"/>
            <a:ext cx="20828000" cy="8039100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r>
              <a:rPr>
                <a:uFillTx/>
              </a:rPr>
              <a:t>Texte niveau 1</a:t>
            </a:r>
          </a:p>
          <a:p>
            <a:pPr lvl="1"/>
            <a:r>
              <a:rPr>
                <a:uFillTx/>
              </a:rPr>
              <a:t>Texte niveau 2</a:t>
            </a:r>
          </a:p>
          <a:p>
            <a:pPr lvl="2"/>
            <a:r>
              <a:rPr>
                <a:uFillTx/>
              </a:rPr>
              <a:t>Texte niveau 3</a:t>
            </a:r>
          </a:p>
          <a:p>
            <a:pPr lvl="3"/>
            <a:r>
              <a:rPr>
                <a:uFillTx/>
              </a:rPr>
              <a:t>Texte niveau 4</a:t>
            </a:r>
          </a:p>
          <a:p>
            <a:pPr lvl="4"/>
            <a:r>
              <a:rPr>
                <a:uFillTx/>
              </a:rPr>
              <a:t>Texte niveau 5</a:t>
            </a:r>
          </a:p>
        </p:txBody>
      </p:sp>
      <p:sp>
        <p:nvSpPr>
          <p:cNvPr id="58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, puces e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sz="half" idx="21"/>
          </p:nvPr>
        </p:nvSpPr>
        <p:spPr>
          <a:xfrm>
            <a:off x="10629900" y="3136398"/>
            <a:ext cx="13843000" cy="9553114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exte du titre"/>
          <p:cNvSpPr txBox="1">
            <a:spLocks noGrp="1"/>
          </p:cNvSpPr>
          <p:nvPr>
            <p:ph type="title"/>
          </p:nvPr>
        </p:nvSpPr>
        <p:spPr>
          <a:xfrm>
            <a:off x="1778000" y="952500"/>
            <a:ext cx="20828000" cy="2286000"/>
          </a:xfrm>
          <a:prstGeom prst="rect">
            <a:avLst/>
          </a:prstGeom>
        </p:spPr>
        <p:txBody>
          <a:bodyPr/>
          <a:lstStyle/>
          <a:p>
            <a:r>
              <a:rPr>
                <a:uFillTx/>
              </a:rPr>
              <a:t>Texte du titre</a:t>
            </a:r>
          </a:p>
        </p:txBody>
      </p:sp>
      <p:sp>
        <p:nvSpPr>
          <p:cNvPr id="67" name="Texte niveau 1…"/>
          <p:cNvSpPr txBox="1">
            <a:spLocks noGrp="1"/>
          </p:cNvSpPr>
          <p:nvPr>
            <p:ph type="body" sz="half" idx="1"/>
          </p:nvPr>
        </p:nvSpPr>
        <p:spPr>
          <a:xfrm>
            <a:off x="1778000" y="3378200"/>
            <a:ext cx="10007600" cy="9118600"/>
          </a:xfrm>
          <a:prstGeom prst="rect">
            <a:avLst/>
          </a:prstGeom>
        </p:spPr>
        <p:txBody>
          <a:bodyPr/>
          <a:lstStyle>
            <a:lvl1pPr marL="660399" indent="-660399">
              <a:spcBef>
                <a:spcPts val="3200"/>
              </a:spcBef>
              <a:buBlip>
                <a:blip r:embed="rId2"/>
              </a:buBlip>
              <a:defRPr sz="4400">
                <a:uFillTx/>
              </a:defRPr>
            </a:lvl1pPr>
            <a:lvl2pPr marL="1320800" indent="-660400">
              <a:spcBef>
                <a:spcPts val="3200"/>
              </a:spcBef>
              <a:buBlip>
                <a:blip r:embed="rId2"/>
              </a:buBlip>
              <a:defRPr sz="4400">
                <a:uFillTx/>
              </a:defRPr>
            </a:lvl2pPr>
            <a:lvl3pPr marL="1981200" indent="-660400">
              <a:spcBef>
                <a:spcPts val="3200"/>
              </a:spcBef>
              <a:buBlip>
                <a:blip r:embed="rId2"/>
              </a:buBlip>
              <a:defRPr sz="4400">
                <a:uFillTx/>
              </a:defRPr>
            </a:lvl3pPr>
            <a:lvl4pPr marL="2641600" indent="-660400">
              <a:spcBef>
                <a:spcPts val="3200"/>
              </a:spcBef>
              <a:buBlip>
                <a:blip r:embed="rId2"/>
              </a:buBlip>
              <a:defRPr sz="4400">
                <a:uFillTx/>
              </a:defRPr>
            </a:lvl4pPr>
            <a:lvl5pPr marL="3302000" indent="-660400">
              <a:spcBef>
                <a:spcPts val="3200"/>
              </a:spcBef>
              <a:buBlip>
                <a:blip r:embed="rId2"/>
              </a:buBlip>
              <a:defRPr sz="4400">
                <a:uFillTx/>
              </a:defRPr>
            </a:lvl5pPr>
          </a:lstStyle>
          <a:p>
            <a:r>
              <a:rPr>
                <a:uFillTx/>
              </a:rPr>
              <a:t>Texte niveau 1</a:t>
            </a:r>
          </a:p>
          <a:p>
            <a:pPr lvl="1"/>
            <a:r>
              <a:rPr>
                <a:uFillTx/>
              </a:rPr>
              <a:t>Texte niveau 2</a:t>
            </a:r>
          </a:p>
          <a:p>
            <a:pPr lvl="2"/>
            <a:r>
              <a:rPr>
                <a:uFillTx/>
              </a:rPr>
              <a:t>Texte niveau 3</a:t>
            </a:r>
          </a:p>
          <a:p>
            <a:pPr lvl="3"/>
            <a:r>
              <a:rPr>
                <a:uFillTx/>
              </a:rPr>
              <a:t>Texte niveau 4</a:t>
            </a:r>
          </a:p>
          <a:p>
            <a:pPr lvl="4"/>
            <a:r>
              <a:rPr>
                <a:uFillTx/>
              </a:rPr>
              <a:t>Texte niveau 5</a:t>
            </a:r>
          </a:p>
        </p:txBody>
      </p:sp>
      <p:sp>
        <p:nvSpPr>
          <p:cNvPr id="68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11991452" y="13008841"/>
            <a:ext cx="508351" cy="567460"/>
          </a:xfrm>
          <a:prstGeom prst="rect">
            <a:avLst/>
          </a:prstGeom>
        </p:spPr>
        <p:txBody>
          <a:bodyPr/>
          <a:lstStyle>
            <a:lvl1pPr algn="r"/>
          </a:lstStyle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u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Texte niveau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r>
              <a:rPr>
                <a:uFillTx/>
              </a:rPr>
              <a:t>Texte niveau 1</a:t>
            </a:r>
          </a:p>
          <a:p>
            <a:pPr lvl="1"/>
            <a:r>
              <a:rPr>
                <a:uFillTx/>
              </a:rPr>
              <a:t>Texte niveau 2</a:t>
            </a:r>
          </a:p>
          <a:p>
            <a:pPr lvl="2"/>
            <a:r>
              <a:rPr>
                <a:uFillTx/>
              </a:rPr>
              <a:t>Texte niveau 3</a:t>
            </a:r>
          </a:p>
          <a:p>
            <a:pPr lvl="3"/>
            <a:r>
              <a:rPr>
                <a:uFillTx/>
              </a:rPr>
              <a:t>Texte niveau 4</a:t>
            </a:r>
          </a:p>
          <a:p>
            <a:pPr lvl="4"/>
            <a:r>
              <a:rPr>
                <a:uFillTx/>
              </a:rPr>
              <a:t>Texte niveau 5</a:t>
            </a:r>
          </a:p>
        </p:txBody>
      </p:sp>
      <p:sp>
        <p:nvSpPr>
          <p:cNvPr id="76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 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21"/>
          </p:nvPr>
        </p:nvSpPr>
        <p:spPr>
          <a:xfrm>
            <a:off x="15327675" y="6674745"/>
            <a:ext cx="8902514" cy="5912435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half" idx="22"/>
          </p:nvPr>
        </p:nvSpPr>
        <p:spPr>
          <a:xfrm rot="21600000">
            <a:off x="15779078" y="-2308725"/>
            <a:ext cx="7408334" cy="9423401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idx="23"/>
          </p:nvPr>
        </p:nvSpPr>
        <p:spPr>
          <a:xfrm rot="21600000">
            <a:off x="-3606800" y="-1397000"/>
            <a:ext cx="22745700" cy="15786101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e niveau 1…"/>
          <p:cNvSpPr txBox="1">
            <a:spLocks noGrp="1"/>
          </p:cNvSpPr>
          <p:nvPr>
            <p:ph type="body" idx="1"/>
          </p:nvPr>
        </p:nvSpPr>
        <p:spPr>
          <a:xfrm>
            <a:off x="1778000" y="1498600"/>
            <a:ext cx="20828000" cy="10718800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>
              <a:buBlip>
                <a:blip r:embed="rId14"/>
              </a:buBlip>
            </a:lvl1pPr>
            <a:lvl2pPr>
              <a:buBlip>
                <a:blip r:embed="rId14"/>
              </a:buBlip>
            </a:lvl2pPr>
            <a:lvl3pPr>
              <a:buBlip>
                <a:blip r:embed="rId14"/>
              </a:buBlip>
            </a:lvl3pPr>
            <a:lvl4pPr>
              <a:buBlip>
                <a:blip r:embed="rId14"/>
              </a:buBlip>
            </a:lvl4pPr>
            <a:lvl5pPr>
              <a:buBlip>
                <a:blip r:embed="rId14"/>
              </a:buBlip>
            </a:lvl5pPr>
          </a:lstStyle>
          <a:p>
            <a:r>
              <a:rPr>
                <a:uFillTx/>
              </a:rPr>
              <a:t>Texte niveau 1</a:t>
            </a:r>
          </a:p>
          <a:p>
            <a:pPr lvl="1"/>
            <a:r>
              <a:rPr>
                <a:uFillTx/>
              </a:rPr>
              <a:t>Texte niveau 2</a:t>
            </a:r>
          </a:p>
          <a:p>
            <a:pPr lvl="2"/>
            <a:r>
              <a:rPr>
                <a:uFillTx/>
              </a:rPr>
              <a:t>Texte niveau 3</a:t>
            </a:r>
          </a:p>
          <a:p>
            <a:pPr lvl="3"/>
            <a:r>
              <a:rPr>
                <a:uFillTx/>
              </a:rPr>
              <a:t>Texte niveau 4</a:t>
            </a:r>
          </a:p>
          <a:p>
            <a:pPr lvl="4"/>
            <a:r>
              <a:rPr>
                <a:uFillTx/>
              </a:rPr>
              <a:t>Texte niveau 5</a:t>
            </a:r>
          </a:p>
        </p:txBody>
      </p:sp>
      <p:sp>
        <p:nvSpPr>
          <p:cNvPr id="3" name="Texte du titre"/>
          <p:cNvSpPr txBox="1">
            <a:spLocks noGrp="1"/>
          </p:cNvSpPr>
          <p:nvPr>
            <p:ph type="title"/>
          </p:nvPr>
        </p:nvSpPr>
        <p:spPr>
          <a:xfrm>
            <a:off x="1778000" y="355600"/>
            <a:ext cx="20828000" cy="3492500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/>
          <a:p>
            <a:r>
              <a:rPr>
                <a:uFillTx/>
              </a:rPr>
              <a:t>Texte du titre</a:t>
            </a:r>
          </a:p>
        </p:txBody>
      </p:sp>
      <p:sp>
        <p:nvSpPr>
          <p:cNvPr id="4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11936944" y="13008841"/>
            <a:ext cx="508351" cy="56746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>
              <a:defRPr sz="2400">
                <a:uFillTx/>
              </a:defRPr>
            </a:lvl1pPr>
          </a:lstStyle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1" r:id="rId10"/>
    <p:sldLayoutId id="2147483672" r:id="rId11"/>
  </p:sldLayoutIdLst>
  <p:transition spd="med"/>
  <p:txStyles>
    <p:titleStyle>
      <a:lvl1pPr marL="0" marR="0" indent="0" algn="ctr" defTabSz="647700" rtl="0" latinLnBrk="0">
        <a:lnSpc>
          <a:spcPct val="100000"/>
        </a:lnSpc>
        <a:spcBef>
          <a:spcPts val="0"/>
        </a:spcBef>
        <a:spcAft>
          <a:spcPts val="0"/>
        </a:spcAft>
        <a:buFontTx/>
        <a:buNone/>
        <a:defRPr sz="100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1pPr>
      <a:lvl2pPr marL="0" marR="0" indent="0" algn="ctr" defTabSz="647700" rtl="0" latinLnBrk="0">
        <a:lnSpc>
          <a:spcPct val="100000"/>
        </a:lnSpc>
        <a:spcBef>
          <a:spcPts val="0"/>
        </a:spcBef>
        <a:spcAft>
          <a:spcPts val="0"/>
        </a:spcAft>
        <a:buFontTx/>
        <a:buNone/>
        <a:defRPr sz="100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2pPr>
      <a:lvl3pPr marL="0" marR="0" indent="0" algn="ctr" defTabSz="647700" rtl="0" latinLnBrk="0">
        <a:lnSpc>
          <a:spcPct val="100000"/>
        </a:lnSpc>
        <a:spcBef>
          <a:spcPts val="0"/>
        </a:spcBef>
        <a:spcAft>
          <a:spcPts val="0"/>
        </a:spcAft>
        <a:buFontTx/>
        <a:buNone/>
        <a:defRPr sz="100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3pPr>
      <a:lvl4pPr marL="0" marR="0" indent="0" algn="ctr" defTabSz="647700" rtl="0" latinLnBrk="0">
        <a:lnSpc>
          <a:spcPct val="100000"/>
        </a:lnSpc>
        <a:spcBef>
          <a:spcPts val="0"/>
        </a:spcBef>
        <a:spcAft>
          <a:spcPts val="0"/>
        </a:spcAft>
        <a:buFontTx/>
        <a:buNone/>
        <a:defRPr sz="100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4pPr>
      <a:lvl5pPr marL="0" marR="0" indent="0" algn="ctr" defTabSz="647700" rtl="0" latinLnBrk="0">
        <a:lnSpc>
          <a:spcPct val="100000"/>
        </a:lnSpc>
        <a:spcBef>
          <a:spcPts val="0"/>
        </a:spcBef>
        <a:spcAft>
          <a:spcPts val="0"/>
        </a:spcAft>
        <a:buFontTx/>
        <a:buNone/>
        <a:defRPr sz="100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5pPr>
      <a:lvl6pPr marL="0" marR="0" indent="0" algn="ctr" defTabSz="647700" rtl="0" latinLnBrk="0">
        <a:lnSpc>
          <a:spcPct val="100000"/>
        </a:lnSpc>
        <a:spcBef>
          <a:spcPts val="0"/>
        </a:spcBef>
        <a:spcAft>
          <a:spcPts val="0"/>
        </a:spcAft>
        <a:buFontTx/>
        <a:buNone/>
        <a:defRPr sz="100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6pPr>
      <a:lvl7pPr marL="0" marR="0" indent="0" algn="ctr" defTabSz="647700" rtl="0" latinLnBrk="0">
        <a:lnSpc>
          <a:spcPct val="100000"/>
        </a:lnSpc>
        <a:spcBef>
          <a:spcPts val="0"/>
        </a:spcBef>
        <a:spcAft>
          <a:spcPts val="0"/>
        </a:spcAft>
        <a:buFontTx/>
        <a:buNone/>
        <a:defRPr sz="100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7pPr>
      <a:lvl8pPr marL="0" marR="0" indent="0" algn="ctr" defTabSz="647700" rtl="0" latinLnBrk="0">
        <a:lnSpc>
          <a:spcPct val="100000"/>
        </a:lnSpc>
        <a:spcBef>
          <a:spcPts val="0"/>
        </a:spcBef>
        <a:spcAft>
          <a:spcPts val="0"/>
        </a:spcAft>
        <a:buFontTx/>
        <a:buNone/>
        <a:defRPr sz="100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8pPr>
      <a:lvl9pPr marL="0" marR="0" indent="0" algn="ctr" defTabSz="647700" rtl="0" latinLnBrk="0">
        <a:lnSpc>
          <a:spcPct val="100000"/>
        </a:lnSpc>
        <a:spcBef>
          <a:spcPts val="0"/>
        </a:spcBef>
        <a:spcAft>
          <a:spcPts val="0"/>
        </a:spcAft>
        <a:buFontTx/>
        <a:buNone/>
        <a:defRPr sz="100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9pPr>
    </p:titleStyle>
    <p:bodyStyle>
      <a:lvl1pPr marL="762000" marR="0" indent="-762000" algn="l" defTabSz="647700" rtl="0" latinLnBrk="0">
        <a:lnSpc>
          <a:spcPct val="100000"/>
        </a:lnSpc>
        <a:spcBef>
          <a:spcPts val="5100"/>
        </a:spcBef>
        <a:spcAft>
          <a:spcPts val="0"/>
        </a:spcAft>
        <a:buSzPct val="43000"/>
        <a:buFontTx/>
        <a:buBlip>
          <a:blip r:embed="rId14"/>
        </a:buBlip>
        <a:defRPr sz="50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1pPr>
      <a:lvl2pPr marL="1524000" marR="0" indent="-762000" algn="l" defTabSz="647700" rtl="0" latinLnBrk="0">
        <a:lnSpc>
          <a:spcPct val="100000"/>
        </a:lnSpc>
        <a:spcBef>
          <a:spcPts val="5100"/>
        </a:spcBef>
        <a:spcAft>
          <a:spcPts val="0"/>
        </a:spcAft>
        <a:buSzPct val="43000"/>
        <a:buFontTx/>
        <a:buBlip>
          <a:blip r:embed="rId14"/>
        </a:buBlip>
        <a:defRPr sz="50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2pPr>
      <a:lvl3pPr marL="2286000" marR="0" indent="-762000" algn="l" defTabSz="647700" rtl="0" latinLnBrk="0">
        <a:lnSpc>
          <a:spcPct val="100000"/>
        </a:lnSpc>
        <a:spcBef>
          <a:spcPts val="5100"/>
        </a:spcBef>
        <a:spcAft>
          <a:spcPts val="0"/>
        </a:spcAft>
        <a:buSzPct val="43000"/>
        <a:buFontTx/>
        <a:buBlip>
          <a:blip r:embed="rId14"/>
        </a:buBlip>
        <a:defRPr sz="50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3pPr>
      <a:lvl4pPr marL="3048000" marR="0" indent="-762000" algn="l" defTabSz="647700" rtl="0" latinLnBrk="0">
        <a:lnSpc>
          <a:spcPct val="100000"/>
        </a:lnSpc>
        <a:spcBef>
          <a:spcPts val="5100"/>
        </a:spcBef>
        <a:spcAft>
          <a:spcPts val="0"/>
        </a:spcAft>
        <a:buSzPct val="43000"/>
        <a:buFontTx/>
        <a:buBlip>
          <a:blip r:embed="rId14"/>
        </a:buBlip>
        <a:defRPr sz="50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4pPr>
      <a:lvl5pPr marL="3810000" marR="0" indent="-762000" algn="l" defTabSz="647700" rtl="0" latinLnBrk="0">
        <a:lnSpc>
          <a:spcPct val="100000"/>
        </a:lnSpc>
        <a:spcBef>
          <a:spcPts val="5100"/>
        </a:spcBef>
        <a:spcAft>
          <a:spcPts val="0"/>
        </a:spcAft>
        <a:buSzPct val="43000"/>
        <a:buFontTx/>
        <a:buBlip>
          <a:blip r:embed="rId14"/>
        </a:buBlip>
        <a:defRPr sz="50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5pPr>
      <a:lvl6pPr marL="4572000" marR="0" indent="-762000" algn="l" defTabSz="647700" rtl="0" latinLnBrk="0">
        <a:lnSpc>
          <a:spcPct val="100000"/>
        </a:lnSpc>
        <a:spcBef>
          <a:spcPts val="5100"/>
        </a:spcBef>
        <a:spcAft>
          <a:spcPts val="0"/>
        </a:spcAft>
        <a:buSzPct val="43000"/>
        <a:buFontTx/>
        <a:buBlip>
          <a:blip r:embed="rId14"/>
        </a:buBlip>
        <a:defRPr sz="50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6pPr>
      <a:lvl7pPr marL="5334000" marR="0" indent="-762000" algn="l" defTabSz="647700" rtl="0" latinLnBrk="0">
        <a:lnSpc>
          <a:spcPct val="100000"/>
        </a:lnSpc>
        <a:spcBef>
          <a:spcPts val="5100"/>
        </a:spcBef>
        <a:spcAft>
          <a:spcPts val="0"/>
        </a:spcAft>
        <a:buSzPct val="43000"/>
        <a:buFontTx/>
        <a:buBlip>
          <a:blip r:embed="rId14"/>
        </a:buBlip>
        <a:defRPr sz="50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7pPr>
      <a:lvl8pPr marL="6096000" marR="0" indent="-762000" algn="l" defTabSz="647700" rtl="0" latinLnBrk="0">
        <a:lnSpc>
          <a:spcPct val="100000"/>
        </a:lnSpc>
        <a:spcBef>
          <a:spcPts val="5100"/>
        </a:spcBef>
        <a:spcAft>
          <a:spcPts val="0"/>
        </a:spcAft>
        <a:buSzPct val="43000"/>
        <a:buFontTx/>
        <a:buBlip>
          <a:blip r:embed="rId14"/>
        </a:buBlip>
        <a:defRPr sz="50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8pPr>
      <a:lvl9pPr marL="6858000" marR="0" indent="-762000" algn="l" defTabSz="647700" rtl="0" latinLnBrk="0">
        <a:lnSpc>
          <a:spcPct val="100000"/>
        </a:lnSpc>
        <a:spcBef>
          <a:spcPts val="5100"/>
        </a:spcBef>
        <a:spcAft>
          <a:spcPts val="0"/>
        </a:spcAft>
        <a:buSzPct val="43000"/>
        <a:buFontTx/>
        <a:buBlip>
          <a:blip r:embed="rId14"/>
        </a:buBlip>
        <a:defRPr sz="50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9pPr>
    </p:bodyStyle>
    <p:otherStyle>
      <a:lvl1pPr marL="0" marR="0" indent="0" algn="ctr" defTabSz="647700" rtl="0" latinLnBrk="0">
        <a:lnSpc>
          <a:spcPct val="100000"/>
        </a:lnSpc>
        <a:spcBef>
          <a:spcPts val="0"/>
        </a:spcBef>
        <a:spcAft>
          <a:spcPts val="0"/>
        </a:spcAft>
        <a:buFontTx/>
        <a:buNone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halkduster"/>
        </a:defRPr>
      </a:lvl1pPr>
      <a:lvl2pPr marL="0" marR="0" indent="0" algn="ctr" defTabSz="647700" rtl="0" latinLnBrk="0">
        <a:lnSpc>
          <a:spcPct val="100000"/>
        </a:lnSpc>
        <a:spcBef>
          <a:spcPts val="0"/>
        </a:spcBef>
        <a:spcAft>
          <a:spcPts val="0"/>
        </a:spcAft>
        <a:buFontTx/>
        <a:buNone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halkduster"/>
        </a:defRPr>
      </a:lvl2pPr>
      <a:lvl3pPr marL="0" marR="0" indent="0" algn="ctr" defTabSz="647700" rtl="0" latinLnBrk="0">
        <a:lnSpc>
          <a:spcPct val="100000"/>
        </a:lnSpc>
        <a:spcBef>
          <a:spcPts val="0"/>
        </a:spcBef>
        <a:spcAft>
          <a:spcPts val="0"/>
        </a:spcAft>
        <a:buFontTx/>
        <a:buNone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halkduster"/>
        </a:defRPr>
      </a:lvl3pPr>
      <a:lvl4pPr marL="0" marR="0" indent="0" algn="ctr" defTabSz="647700" rtl="0" latinLnBrk="0">
        <a:lnSpc>
          <a:spcPct val="100000"/>
        </a:lnSpc>
        <a:spcBef>
          <a:spcPts val="0"/>
        </a:spcBef>
        <a:spcAft>
          <a:spcPts val="0"/>
        </a:spcAft>
        <a:buFontTx/>
        <a:buNone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halkduster"/>
        </a:defRPr>
      </a:lvl4pPr>
      <a:lvl5pPr marL="0" marR="0" indent="0" algn="ctr" defTabSz="647700" rtl="0" latinLnBrk="0">
        <a:lnSpc>
          <a:spcPct val="100000"/>
        </a:lnSpc>
        <a:spcBef>
          <a:spcPts val="0"/>
        </a:spcBef>
        <a:spcAft>
          <a:spcPts val="0"/>
        </a:spcAft>
        <a:buFontTx/>
        <a:buNone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halkduster"/>
        </a:defRPr>
      </a:lvl5pPr>
      <a:lvl6pPr marL="0" marR="0" indent="0" algn="ctr" defTabSz="647700" rtl="0" latinLnBrk="0">
        <a:lnSpc>
          <a:spcPct val="100000"/>
        </a:lnSpc>
        <a:spcBef>
          <a:spcPts val="0"/>
        </a:spcBef>
        <a:spcAft>
          <a:spcPts val="0"/>
        </a:spcAft>
        <a:buFontTx/>
        <a:buNone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halkduster"/>
        </a:defRPr>
      </a:lvl6pPr>
      <a:lvl7pPr marL="0" marR="0" indent="0" algn="ctr" defTabSz="647700" rtl="0" latinLnBrk="0">
        <a:lnSpc>
          <a:spcPct val="100000"/>
        </a:lnSpc>
        <a:spcBef>
          <a:spcPts val="0"/>
        </a:spcBef>
        <a:spcAft>
          <a:spcPts val="0"/>
        </a:spcAft>
        <a:buFontTx/>
        <a:buNone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halkduster"/>
        </a:defRPr>
      </a:lvl7pPr>
      <a:lvl8pPr marL="0" marR="0" indent="0" algn="ctr" defTabSz="647700" rtl="0" latinLnBrk="0">
        <a:lnSpc>
          <a:spcPct val="100000"/>
        </a:lnSpc>
        <a:spcBef>
          <a:spcPts val="0"/>
        </a:spcBef>
        <a:spcAft>
          <a:spcPts val="0"/>
        </a:spcAft>
        <a:buFontTx/>
        <a:buNone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halkduster"/>
        </a:defRPr>
      </a:lvl8pPr>
      <a:lvl9pPr marL="0" marR="0" indent="0" algn="ctr" defTabSz="647700" rtl="0" latinLnBrk="0">
        <a:lnSpc>
          <a:spcPct val="100000"/>
        </a:lnSpc>
        <a:spcBef>
          <a:spcPts val="0"/>
        </a:spcBef>
        <a:spcAft>
          <a:spcPts val="0"/>
        </a:spcAft>
        <a:buFontTx/>
        <a:buNone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halkduster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manchester.ac.uk/study/undergraduate/courses/2021/" TargetMode="Externa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www.accommodation.manchester.ac.uk/ouraccommodation/hallsofresidence/" TargetMode="Externa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png"/><Relationship Id="rId2" Type="http://schemas.openxmlformats.org/officeDocument/2006/relationships/hyperlink" Target="https://www.sport.manchester.ac.uk/sport-and-activity/sporticipate/" TargetMode="Externa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My International Semester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>
                <a:uFillTx/>
              </a:rPr>
              <a:t>International Semester</a:t>
            </a:r>
          </a:p>
        </p:txBody>
      </p:sp>
      <p:sp>
        <p:nvSpPr>
          <p:cNvPr id="120" name="England - Manchester"/>
          <p:cNvSpPr txBox="1"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r>
              <a:rPr dirty="0">
                <a:uFillTx/>
              </a:rPr>
              <a:t>England </a:t>
            </a:r>
            <a:r>
              <a:rPr lang="fr-FR" dirty="0">
                <a:uFillTx/>
              </a:rPr>
              <a:t>–</a:t>
            </a:r>
            <a:r>
              <a:rPr dirty="0">
                <a:uFillTx/>
              </a:rPr>
              <a:t> Manchester</a:t>
            </a:r>
            <a:endParaRPr lang="fr-FR" dirty="0">
              <a:uFillTx/>
            </a:endParaRPr>
          </a:p>
          <a:p>
            <a:r>
              <a:rPr lang="fr-FR" dirty="0"/>
              <a:t>17/01/20 – 05/06/20</a:t>
            </a:r>
            <a:endParaRPr dirty="0">
              <a:uFillTx/>
            </a:endParaRPr>
          </a:p>
        </p:txBody>
      </p:sp>
      <p:pic>
        <p:nvPicPr>
          <p:cNvPr id="121" name="FF97327F-7B0A-4622-8746-0EAF2DAFD039-L0-001.jpeg" descr="FF97327F-7B0A-4622-8746-0EAF2DAFD039-L0-001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1529" y="-1"/>
            <a:ext cx="11020941" cy="9436101"/>
          </a:xfrm>
          <a:prstGeom prst="rect">
            <a:avLst/>
          </a:prstGeom>
          <a:ln w="889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tructure"/>
          <p:cNvSpPr txBox="1">
            <a:spLocks/>
          </p:cNvSpPr>
          <p:nvPr/>
        </p:nvSpPr>
        <p:spPr>
          <a:xfrm>
            <a:off x="5621120" y="917581"/>
            <a:ext cx="13141760" cy="1031634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spAutoFit/>
          </a:bodyPr>
          <a:lstStyle/>
          <a:p>
            <a:r>
              <a:rPr>
                <a:uFillTx/>
              </a:rPr>
              <a:t>Structure</a:t>
            </a:r>
          </a:p>
        </p:txBody>
      </p:sp>
      <p:sp>
        <p:nvSpPr>
          <p:cNvPr id="124" name="Discovering our new environment…"/>
          <p:cNvSpPr txBox="1">
            <a:spLocks/>
          </p:cNvSpPr>
          <p:nvPr/>
        </p:nvSpPr>
        <p:spPr>
          <a:xfrm>
            <a:off x="4620446" y="5021600"/>
            <a:ext cx="15143109" cy="3672800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spAutoFit/>
          </a:bodyPr>
          <a:lstStyle/>
          <a:p>
            <a:pPr marL="1325879" indent="-1325879">
              <a:buSzPct val="100000"/>
              <a:buAutoNum type="romanUcPeriod"/>
            </a:pPr>
            <a:r>
              <a:rPr lang="fr-FR" dirty="0">
                <a:uFillTx/>
              </a:rPr>
              <a:t>Les cours</a:t>
            </a:r>
            <a:endParaRPr dirty="0">
              <a:uFillTx/>
            </a:endParaRPr>
          </a:p>
          <a:p>
            <a:pPr marL="1325879" indent="-1325879">
              <a:buSzPct val="100000"/>
              <a:buAutoNum type="romanUcPeriod"/>
            </a:pPr>
            <a:r>
              <a:rPr lang="fr-FR" dirty="0">
                <a:uFillTx/>
              </a:rPr>
              <a:t>Le logement</a:t>
            </a:r>
            <a:endParaRPr dirty="0">
              <a:uFillTx/>
            </a:endParaRPr>
          </a:p>
          <a:p>
            <a:pPr marL="1325879" indent="-1325879">
              <a:buSzPct val="100000"/>
              <a:buAutoNum type="romanUcPeriod"/>
            </a:pPr>
            <a:r>
              <a:rPr lang="fr-FR" dirty="0"/>
              <a:t> La vie étudiante</a:t>
            </a:r>
          </a:p>
          <a:p>
            <a:pPr marL="1325879" indent="-1325879">
              <a:buSzPct val="100000"/>
              <a:buAutoNum type="romanUcPeriod"/>
            </a:pPr>
            <a:r>
              <a:rPr lang="fr-FR" dirty="0">
                <a:uFillTx/>
              </a:rPr>
              <a:t>Coût de la vie</a:t>
            </a:r>
            <a:endParaRPr dirty="0">
              <a:uFillTx/>
            </a:endParaRP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I. New environment"/>
          <p:cNvSpPr txBox="1">
            <a:spLocks/>
          </p:cNvSpPr>
          <p:nvPr/>
        </p:nvSpPr>
        <p:spPr>
          <a:xfrm>
            <a:off x="2880893" y="757092"/>
            <a:ext cx="16957611" cy="995144"/>
          </a:xfrm>
          <a:prstGeom prst="rect">
            <a:avLst/>
          </a:prstGeom>
          <a:ln w="12700">
            <a:miter lim="400000"/>
          </a:ln>
        </p:spPr>
        <p:txBody>
          <a:bodyPr wrap="square" lIns="50800" tIns="50800" rIns="50800" bIns="50800" anchor="ctr">
            <a:spAutoFit/>
          </a:bodyPr>
          <a:lstStyle/>
          <a:p>
            <a:r>
              <a:rPr lang="fr-FR" dirty="0">
                <a:uFillTx/>
              </a:rPr>
              <a:t>Les cours</a:t>
            </a:r>
            <a:endParaRPr dirty="0">
              <a:uFillTx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438E82E4-6283-48B4-92AF-47FA8E8661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9657158"/>
              </p:ext>
            </p:extLst>
          </p:nvPr>
        </p:nvGraphicFramePr>
        <p:xfrm>
          <a:off x="3206103" y="4134000"/>
          <a:ext cx="18557461" cy="320040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8128000">
                  <a:extLst>
                    <a:ext uri="{9D8B030D-6E8A-4147-A177-3AD203B41FA5}">
                      <a16:colId xmlns:a16="http://schemas.microsoft.com/office/drawing/2014/main" val="1398274164"/>
                    </a:ext>
                  </a:extLst>
                </a:gridCol>
                <a:gridCol w="10429461">
                  <a:extLst>
                    <a:ext uri="{9D8B030D-6E8A-4147-A177-3AD203B41FA5}">
                      <a16:colId xmlns:a16="http://schemas.microsoft.com/office/drawing/2014/main" val="93917446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ITT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IMS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28010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err="1"/>
                        <a:t>Deformation</a:t>
                      </a:r>
                      <a:r>
                        <a:rPr lang="fr-FR" dirty="0"/>
                        <a:t> </a:t>
                      </a:r>
                      <a:r>
                        <a:rPr lang="fr-FR" dirty="0" err="1"/>
                        <a:t>Mechanisms</a:t>
                      </a:r>
                      <a:r>
                        <a:rPr lang="fr-FR" dirty="0"/>
                        <a:t> (déformation des aciers)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Fashion</a:t>
                      </a:r>
                      <a:r>
                        <a:rPr lang="fr-FR" baseline="0" dirty="0"/>
                        <a:t> </a:t>
                      </a:r>
                      <a:r>
                        <a:rPr lang="fr-FR" baseline="0" dirty="0" err="1"/>
                        <a:t>Buying</a:t>
                      </a:r>
                      <a:r>
                        <a:rPr lang="fr-FR" baseline="0" dirty="0"/>
                        <a:t> and Merchandising (cours sur les achats)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04300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err="1"/>
                        <a:t>Functional</a:t>
                      </a:r>
                      <a:r>
                        <a:rPr lang="fr-FR" dirty="0"/>
                        <a:t> </a:t>
                      </a:r>
                      <a:r>
                        <a:rPr lang="fr-FR" dirty="0" err="1"/>
                        <a:t>Behaviour</a:t>
                      </a:r>
                      <a:r>
                        <a:rPr lang="fr-FR" dirty="0"/>
                        <a:t> (matériaux conducteurs)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Fashion</a:t>
                      </a:r>
                      <a:r>
                        <a:rPr lang="fr-FR" dirty="0"/>
                        <a:t> Business and </a:t>
                      </a:r>
                      <a:r>
                        <a:rPr lang="fr-FR" dirty="0" err="1"/>
                        <a:t>Analysis</a:t>
                      </a:r>
                      <a:r>
                        <a:rPr lang="fr-FR" dirty="0"/>
                        <a:t> (Cours sur l’économie)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52171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Engineering </a:t>
                      </a:r>
                      <a:r>
                        <a:rPr lang="fr-FR" dirty="0" err="1"/>
                        <a:t>Alloys</a:t>
                      </a:r>
                      <a:r>
                        <a:rPr lang="fr-FR" dirty="0"/>
                        <a:t> in Service (alliages des métaux)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Commercial Design and </a:t>
                      </a:r>
                      <a:r>
                        <a:rPr lang="fr-FR" dirty="0" err="1"/>
                        <a:t>Make</a:t>
                      </a:r>
                      <a:r>
                        <a:rPr lang="fr-FR" dirty="0"/>
                        <a:t> (Création</a:t>
                      </a:r>
                      <a:r>
                        <a:rPr lang="fr-FR" baseline="0" dirty="0"/>
                        <a:t> d’un vêtement)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94630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Design, management and team </a:t>
                      </a:r>
                      <a:r>
                        <a:rPr lang="fr-FR" dirty="0" err="1"/>
                        <a:t>project</a:t>
                      </a:r>
                      <a:r>
                        <a:rPr lang="fr-FR" dirty="0"/>
                        <a:t> (Abaqus)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Brand</a:t>
                      </a:r>
                      <a:r>
                        <a:rPr lang="fr-FR" baseline="0" dirty="0"/>
                        <a:t> promotion (Comment promouvoir sa marque)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91357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b="0" i="0" u="none" strike="noStrike" cap="none" spc="0" baseline="0" dirty="0" err="1"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Chalkduster"/>
                        </a:rPr>
                        <a:t>Buying</a:t>
                      </a:r>
                      <a:r>
                        <a:rPr lang="fr-FR" sz="2400" b="0" i="0" u="none" strike="noStrike" cap="none" spc="0" baseline="0" dirty="0"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Chalkduster"/>
                        </a:rPr>
                        <a:t> communications (achats et développement </a:t>
                      </a:r>
                      <a:r>
                        <a:rPr lang="fr-FR" sz="2400" b="0" i="0" u="none" strike="noStrike" cap="none" spc="0" baseline="0" dirty="0" err="1"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Chalkduster"/>
                        </a:rPr>
                        <a:t>strategique</a:t>
                      </a:r>
                      <a:r>
                        <a:rPr lang="fr-FR" sz="2400" b="0" i="0" u="none" strike="noStrike" cap="none" spc="0" baseline="0" dirty="0"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Chalkduster"/>
                        </a:rPr>
                        <a:t> produit)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41510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b="0" i="0" u="none" strike="noStrike" cap="none" spc="0" baseline="0" dirty="0"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Chalkduster"/>
                        </a:rPr>
                        <a:t>fashion management (</a:t>
                      </a:r>
                      <a:r>
                        <a:rPr lang="fr-FR" sz="2400" b="0" i="0" u="none" strike="noStrike" cap="none" spc="0" baseline="0" dirty="0" err="1"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Chalkduster"/>
                        </a:rPr>
                        <a:t>sourcing</a:t>
                      </a:r>
                      <a:r>
                        <a:rPr lang="fr-FR" sz="2400" b="0" i="0" u="none" strike="noStrike" cap="none" spc="0" baseline="0" dirty="0"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Chalkduster"/>
                        </a:rPr>
                        <a:t> fournisseurs)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1074931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6FE3775A-7F0A-409F-88B0-88650DFE5049}"/>
              </a:ext>
            </a:extLst>
          </p:cNvPr>
          <p:cNvSpPr txBox="1"/>
          <p:nvPr/>
        </p:nvSpPr>
        <p:spPr>
          <a:xfrm>
            <a:off x="2126422" y="1871719"/>
            <a:ext cx="13011978" cy="231858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rtlCol="0" anchor="ctr">
            <a:spAutoFit/>
          </a:bodyPr>
          <a:lstStyle/>
          <a:p>
            <a:pPr marL="0" marR="0" indent="0" algn="l" defTabSz="6477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kumimoji="0" lang="fr-FR" sz="24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Chalkduster"/>
              </a:rPr>
              <a:t>Total de 60 crédits anglais (=30 ECTS)</a:t>
            </a:r>
          </a:p>
          <a:p>
            <a:pPr marL="0" marR="0" indent="0" algn="l" defTabSz="6477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fr-FR" sz="2400" dirty="0"/>
              <a:t>Soit environ 4 cours de premier cycle -  2</a:t>
            </a:r>
            <a:r>
              <a:rPr lang="fr-FR" sz="2400" baseline="30000" dirty="0"/>
              <a:t>ème</a:t>
            </a:r>
            <a:r>
              <a:rPr lang="fr-FR" sz="2400" dirty="0"/>
              <a:t> année</a:t>
            </a:r>
          </a:p>
          <a:p>
            <a:pPr marL="0" marR="0" indent="0" algn="l" defTabSz="6477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kumimoji="0" lang="fr-FR" sz="24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Chalkduster"/>
              </a:rPr>
              <a:t>Soit environ 5 demi-journée de cours/TD/TP par semaine</a:t>
            </a:r>
          </a:p>
          <a:p>
            <a:pPr marL="0" marR="0" indent="0" algn="l" defTabSz="6477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fr-FR" sz="2400" dirty="0"/>
          </a:p>
          <a:p>
            <a:pPr algn="l"/>
            <a:r>
              <a:rPr lang="fr-FR" sz="2400" dirty="0">
                <a:hlinkClick r:id="rId2"/>
              </a:rPr>
              <a:t>https://www.manchester.ac.uk/study/undergraduate/courses/2021/</a:t>
            </a:r>
            <a:endParaRPr lang="fr-FR" sz="2400" dirty="0"/>
          </a:p>
          <a:p>
            <a:pPr algn="l"/>
            <a:endParaRPr kumimoji="0" lang="fr-FR" sz="24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Chalkduster"/>
            </a:endParaRPr>
          </a:p>
        </p:txBody>
      </p:sp>
      <p:pic>
        <p:nvPicPr>
          <p:cNvPr id="22" name="B916435C-9814-4A63-A0CF-2D0F5FA743FD-L0-001.jpeg" descr="B916435C-9814-4A63-A0CF-2D0F5FA743FD-L0-001.jpeg">
            <a:extLst>
              <a:ext uri="{FF2B5EF4-FFF2-40B4-BE49-F238E27FC236}">
                <a16:creationId xmlns:a16="http://schemas.microsoft.com/office/drawing/2014/main" id="{D4F2EB6E-979A-42C5-B5D4-EC2128C2422D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5929618" y="7943667"/>
            <a:ext cx="6555215" cy="5313168"/>
          </a:xfrm>
          <a:prstGeom prst="rect">
            <a:avLst/>
          </a:prstGeom>
          <a:ln w="9525">
            <a:round/>
          </a:ln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7834476-286E-4E66-BBBF-15C2F23DC86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22732" y="7943668"/>
            <a:ext cx="9446397" cy="531359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5991260F-EF57-4DB4-801A-DEFCB39A583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56" b="6799"/>
          <a:stretch/>
        </p:blipFill>
        <p:spPr>
          <a:xfrm>
            <a:off x="2126422" y="7943668"/>
            <a:ext cx="3465298" cy="531316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I. New environment"/>
          <p:cNvSpPr txBox="1">
            <a:spLocks/>
          </p:cNvSpPr>
          <p:nvPr/>
        </p:nvSpPr>
        <p:spPr>
          <a:xfrm>
            <a:off x="2880893" y="757092"/>
            <a:ext cx="16957611" cy="995144"/>
          </a:xfrm>
          <a:prstGeom prst="rect">
            <a:avLst/>
          </a:prstGeom>
          <a:ln w="12700">
            <a:miter lim="400000"/>
          </a:ln>
        </p:spPr>
        <p:txBody>
          <a:bodyPr wrap="square" lIns="50800" tIns="50800" rIns="50800" bIns="50800" anchor="ctr">
            <a:spAutoFit/>
          </a:bodyPr>
          <a:lstStyle/>
          <a:p>
            <a:r>
              <a:rPr lang="fr-FR" dirty="0">
                <a:uFillTx/>
              </a:rPr>
              <a:t>Le logement</a:t>
            </a:r>
            <a:endParaRPr dirty="0">
              <a:uFillTx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FE3775A-7F0A-409F-88B0-88650DFE5049}"/>
              </a:ext>
            </a:extLst>
          </p:cNvPr>
          <p:cNvSpPr txBox="1"/>
          <p:nvPr/>
        </p:nvSpPr>
        <p:spPr>
          <a:xfrm>
            <a:off x="2126423" y="2385145"/>
            <a:ext cx="15008638" cy="416524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rtlCol="0" anchor="ctr">
            <a:spAutoFit/>
          </a:bodyPr>
          <a:lstStyle/>
          <a:p>
            <a:pPr marL="0" marR="0" indent="0" algn="l" defTabSz="6477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fr-FR" sz="2400" dirty="0"/>
              <a:t>Nombreuses résidences étudiantes</a:t>
            </a:r>
          </a:p>
          <a:p>
            <a:pPr marL="0" marR="0" indent="0" algn="l" defTabSz="6477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kumimoji="0" lang="fr-FR" sz="24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Chalkduster"/>
              </a:rPr>
              <a:t>Collocations d’une dizaine de personnes Erasmus ou non avec chambres individuelles de 10m² environ</a:t>
            </a:r>
          </a:p>
          <a:p>
            <a:pPr marL="0" marR="0" indent="0" algn="l" defTabSz="6477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kumimoji="0" lang="fr-FR" sz="24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Chalkduster"/>
              </a:rPr>
              <a:t>Toutes les nécessités sur place (laveries, salles de sport, commerces à proximité, …)</a:t>
            </a:r>
          </a:p>
          <a:p>
            <a:pPr marL="0" marR="0" indent="0" algn="l" defTabSz="6477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fr-FR" sz="2400" dirty="0"/>
              <a:t>Environ 5000€ pour le semestre</a:t>
            </a:r>
            <a:endParaRPr kumimoji="0" lang="fr-FR" sz="24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Chalkduster"/>
            </a:endParaRPr>
          </a:p>
          <a:p>
            <a:pPr marL="0" marR="0" indent="0" algn="l" defTabSz="6477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fr-FR" sz="2400" dirty="0"/>
              <a:t>Bus 147 gratuit pour rejoindre en 15min environ le campus</a:t>
            </a:r>
            <a:endParaRPr kumimoji="0" lang="fr-FR" sz="24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Chalkduster"/>
            </a:endParaRPr>
          </a:p>
          <a:p>
            <a:pPr marL="0" marR="0" indent="0" algn="l" defTabSz="6477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fr-FR" sz="2400" dirty="0"/>
          </a:p>
          <a:p>
            <a:pPr algn="l"/>
            <a:r>
              <a:rPr lang="fr-FR" sz="2400" dirty="0">
                <a:hlinkClick r:id="rId2"/>
              </a:rPr>
              <a:t>http://www.accommodation.manchester.ac.uk/ouraccommodation/hallsofresidence/</a:t>
            </a:r>
            <a:endParaRPr lang="fr-FR" sz="2400" dirty="0"/>
          </a:p>
          <a:p>
            <a:pPr algn="l"/>
            <a:endParaRPr lang="fr-FR" sz="2400" dirty="0"/>
          </a:p>
          <a:p>
            <a:pPr algn="l"/>
            <a:r>
              <a:rPr lang="fr-FR" sz="2400" dirty="0"/>
              <a:t>Possibilité de louer des appartements directement auprès de loueurs privés mais c’est systématiquement en colocations de 4 minimum et autour de 500€/mois</a:t>
            </a:r>
          </a:p>
          <a:p>
            <a:pPr algn="l"/>
            <a:endParaRPr kumimoji="0" lang="fr-FR" sz="24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Chalkduster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96C1DDB-B8EC-4D4A-B8AC-3203AB0D79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515" y="7615661"/>
            <a:ext cx="9445633" cy="531316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BC12339-1444-4EC5-8BA2-95870C9764C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" t="21369" r="34939"/>
          <a:stretch/>
        </p:blipFill>
        <p:spPr>
          <a:xfrm rot="5400000">
            <a:off x="18530441" y="8469339"/>
            <a:ext cx="5343247" cy="363589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1D5E5FE7-5D64-45F0-BC04-7D05176D7DD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625"/>
          <a:stretch/>
        </p:blipFill>
        <p:spPr>
          <a:xfrm>
            <a:off x="10998199" y="7615661"/>
            <a:ext cx="8014869" cy="534324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362299658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I. New environment"/>
          <p:cNvSpPr txBox="1">
            <a:spLocks/>
          </p:cNvSpPr>
          <p:nvPr/>
        </p:nvSpPr>
        <p:spPr>
          <a:xfrm>
            <a:off x="2880893" y="757092"/>
            <a:ext cx="16957611" cy="995144"/>
          </a:xfrm>
          <a:prstGeom prst="rect">
            <a:avLst/>
          </a:prstGeom>
          <a:ln w="12700">
            <a:miter lim="400000"/>
          </a:ln>
        </p:spPr>
        <p:txBody>
          <a:bodyPr wrap="square" lIns="50800" tIns="50800" rIns="50800" bIns="50800" anchor="ctr">
            <a:spAutoFit/>
          </a:bodyPr>
          <a:lstStyle/>
          <a:p>
            <a:r>
              <a:rPr lang="fr-FR" dirty="0">
                <a:uFillTx/>
              </a:rPr>
              <a:t>La vie étudiante</a:t>
            </a:r>
            <a:endParaRPr dirty="0">
              <a:uFillTx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FE3775A-7F0A-409F-88B0-88650DFE5049}"/>
              </a:ext>
            </a:extLst>
          </p:cNvPr>
          <p:cNvSpPr txBox="1"/>
          <p:nvPr/>
        </p:nvSpPr>
        <p:spPr>
          <a:xfrm>
            <a:off x="2126422" y="2257521"/>
            <a:ext cx="14129578" cy="342657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rtlCol="0" anchor="ctr">
            <a:spAutoFit/>
          </a:bodyPr>
          <a:lstStyle/>
          <a:p>
            <a:pPr marL="0" marR="0" indent="0" algn="l" defTabSz="6477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fr-FR" sz="2400" dirty="0"/>
              <a:t>1 semaine d’intégration avec des rallyes, </a:t>
            </a:r>
            <a:r>
              <a:rPr lang="fr-FR" sz="2400" dirty="0" err="1"/>
              <a:t>afternoon</a:t>
            </a:r>
            <a:r>
              <a:rPr lang="fr-FR" sz="2400" dirty="0"/>
              <a:t> </a:t>
            </a:r>
            <a:r>
              <a:rPr lang="fr-FR" sz="2400" dirty="0" err="1"/>
              <a:t>tea</a:t>
            </a:r>
            <a:r>
              <a:rPr lang="fr-FR" sz="2400" dirty="0"/>
              <a:t>, soirées, …</a:t>
            </a:r>
          </a:p>
          <a:p>
            <a:pPr marL="0" marR="0" indent="0" algn="l" defTabSz="6477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fr-FR" sz="2400" dirty="0"/>
              <a:t>Nombreuses activités sportives proposées gratuitement avec des coachs</a:t>
            </a:r>
          </a:p>
          <a:p>
            <a:pPr marL="0" marR="0" indent="0" algn="l" defTabSz="6477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fr-FR" sz="2400" dirty="0"/>
              <a:t>Voyages de 1 à 2 jours organisés à travers l’Angleterre et l’Ecosse ( £25 pour 1 jour, £100 pour 2 jours)</a:t>
            </a:r>
          </a:p>
          <a:p>
            <a:pPr marL="0" marR="0" indent="0" algn="l" defTabSz="6477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fr-FR" sz="2400" dirty="0"/>
              <a:t>Beaucoup de visites de la ville organisées, de concerts à prix très abordables.</a:t>
            </a:r>
          </a:p>
          <a:p>
            <a:pPr marL="0" marR="0" indent="0" algn="l" defTabSz="6477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kumimoji="0" lang="fr-FR" sz="24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Chalkduster"/>
            </a:endParaRPr>
          </a:p>
          <a:p>
            <a:pPr marL="0" marR="0" indent="0" algn="l" defTabSz="6477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fr-FR" sz="2400" dirty="0"/>
          </a:p>
          <a:p>
            <a:pPr algn="l"/>
            <a:r>
              <a:rPr lang="fr-FR" sz="2400" dirty="0">
                <a:hlinkClick r:id="rId2"/>
              </a:rPr>
              <a:t>https://www.sport.manchester.ac.uk/sport-and-activity/sporticipate/</a:t>
            </a:r>
            <a:endParaRPr lang="fr-FR" sz="2400" dirty="0"/>
          </a:p>
          <a:p>
            <a:pPr algn="l"/>
            <a:endParaRPr kumimoji="0" lang="fr-FR" sz="24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Chalkduster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029E191-2C02-4A52-A8B1-FF30709A65A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3" r="13790"/>
          <a:stretch/>
        </p:blipFill>
        <p:spPr>
          <a:xfrm rot="10800000" flipV="1">
            <a:off x="1089498" y="7704948"/>
            <a:ext cx="7548664" cy="5313168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10" name="458F1412-CFF6-4378-A5B7-46A182DA33A0-L0-001.jpeg">
            <a:extLst>
              <a:ext uri="{FF2B5EF4-FFF2-40B4-BE49-F238E27FC236}">
                <a16:creationId xmlns:a16="http://schemas.microsoft.com/office/drawing/2014/main" id="{A9CF29E3-BB05-4330-86E9-2A9F7B2A8771}"/>
              </a:ext>
            </a:extLst>
          </p:cNvPr>
          <p:cNvGrpSpPr/>
          <p:nvPr/>
        </p:nvGrpSpPr>
        <p:grpSpPr>
          <a:xfrm>
            <a:off x="17187599" y="7704948"/>
            <a:ext cx="6094275" cy="5515446"/>
            <a:chOff x="0" y="0"/>
            <a:chExt cx="10949192" cy="8234119"/>
          </a:xfrm>
        </p:grpSpPr>
        <p:pic>
          <p:nvPicPr>
            <p:cNvPr id="11" name="458F1412-CFF6-4378-A5B7-46A182DA33A0-L0-001.jpeg" descr="458F1412-CFF6-4378-A5B7-46A182DA33A0-L0-001.jpeg">
              <a:extLst>
                <a:ext uri="{FF2B5EF4-FFF2-40B4-BE49-F238E27FC236}">
                  <a16:creationId xmlns:a16="http://schemas.microsoft.com/office/drawing/2014/main" id="{2286E26B-D4CE-4C98-9B54-0571D9E4D29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4450" y="44450"/>
              <a:ext cx="10860293" cy="8145220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2" name="458F1412-CFF6-4378-A5B7-46A182DA33A0-L0-001.jpeg" descr="458F1412-CFF6-4378-A5B7-46A182DA33A0-L0-001.jpeg">
              <a:extLst>
                <a:ext uri="{FF2B5EF4-FFF2-40B4-BE49-F238E27FC236}">
                  <a16:creationId xmlns:a16="http://schemas.microsoft.com/office/drawing/2014/main" id="{45FCD927-DC6E-4E4E-8ED9-F32EFFA32F5E}"/>
                </a:ext>
              </a:extLst>
            </p:cNvPr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0"/>
              <a:ext cx="10949193" cy="8234120"/>
            </a:xfrm>
            <a:prstGeom prst="rect">
              <a:avLst/>
            </a:prstGeom>
            <a:effectLst/>
          </p:spPr>
        </p:pic>
      </p:grpSp>
      <p:grpSp>
        <p:nvGrpSpPr>
          <p:cNvPr id="13" name="8E3F727B-0D0D-44B4-9A39-F001AF434BE0-L0-001.jpeg">
            <a:extLst>
              <a:ext uri="{FF2B5EF4-FFF2-40B4-BE49-F238E27FC236}">
                <a16:creationId xmlns:a16="http://schemas.microsoft.com/office/drawing/2014/main" id="{6AC262C6-9008-4120-B1CF-8097D42E973E}"/>
              </a:ext>
            </a:extLst>
          </p:cNvPr>
          <p:cNvGrpSpPr/>
          <p:nvPr/>
        </p:nvGrpSpPr>
        <p:grpSpPr>
          <a:xfrm>
            <a:off x="8983620" y="7704948"/>
            <a:ext cx="7858522" cy="5515445"/>
            <a:chOff x="0" y="0"/>
            <a:chExt cx="11855125" cy="5846840"/>
          </a:xfrm>
        </p:grpSpPr>
        <p:pic>
          <p:nvPicPr>
            <p:cNvPr id="14" name="8E3F727B-0D0D-44B4-9A39-F001AF434BE0-L0-001.jpeg" descr="8E3F727B-0D0D-44B4-9A39-F001AF434BE0-L0-001.jpeg">
              <a:extLst>
                <a:ext uri="{FF2B5EF4-FFF2-40B4-BE49-F238E27FC236}">
                  <a16:creationId xmlns:a16="http://schemas.microsoft.com/office/drawing/2014/main" id="{12E32490-1257-4764-BA41-9D33F09723D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4449" y="44450"/>
              <a:ext cx="11766227" cy="5757941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5" name="8E3F727B-0D0D-44B4-9A39-F001AF434BE0-L0-001.jpeg" descr="8E3F727B-0D0D-44B4-9A39-F001AF434BE0-L0-001.jpeg">
              <a:extLst>
                <a:ext uri="{FF2B5EF4-FFF2-40B4-BE49-F238E27FC236}">
                  <a16:creationId xmlns:a16="http://schemas.microsoft.com/office/drawing/2014/main" id="{F4DA6C52-CD63-4600-B2E0-80D6CA95BFA2}"/>
                </a:ext>
              </a:extLst>
            </p:cNvPr>
            <p:cNvPicPr>
              <a:picLocks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-1" y="0"/>
              <a:ext cx="11855127" cy="5846841"/>
            </a:xfrm>
            <a:prstGeom prst="rect">
              <a:avLst/>
            </a:prstGeom>
            <a:effectLst/>
          </p:spPr>
        </p:pic>
      </p:grpSp>
    </p:spTree>
    <p:extLst>
      <p:ext uri="{BB962C8B-B14F-4D97-AF65-F5344CB8AC3E}">
        <p14:creationId xmlns:p14="http://schemas.microsoft.com/office/powerpoint/2010/main" val="854535079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I. New environment"/>
          <p:cNvSpPr txBox="1">
            <a:spLocks/>
          </p:cNvSpPr>
          <p:nvPr/>
        </p:nvSpPr>
        <p:spPr>
          <a:xfrm>
            <a:off x="2880893" y="757092"/>
            <a:ext cx="16957611" cy="995144"/>
          </a:xfrm>
          <a:prstGeom prst="rect">
            <a:avLst/>
          </a:prstGeom>
          <a:ln w="12700">
            <a:miter lim="400000"/>
          </a:ln>
        </p:spPr>
        <p:txBody>
          <a:bodyPr wrap="square" lIns="50800" tIns="50800" rIns="50800" bIns="50800" anchor="ctr">
            <a:spAutoFit/>
          </a:bodyPr>
          <a:lstStyle/>
          <a:p>
            <a:r>
              <a:rPr lang="fr-FR" dirty="0">
                <a:uFillTx/>
              </a:rPr>
              <a:t>Coût de la vie</a:t>
            </a:r>
            <a:endParaRPr dirty="0">
              <a:uFillTx/>
            </a:endParaRPr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21C1609D-1F0F-4228-88D5-245FB74151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6175699"/>
              </p:ext>
            </p:extLst>
          </p:nvPr>
        </p:nvGraphicFramePr>
        <p:xfrm>
          <a:off x="4064000" y="3359427"/>
          <a:ext cx="16256000" cy="365760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8128000">
                  <a:extLst>
                    <a:ext uri="{9D8B030D-6E8A-4147-A177-3AD203B41FA5}">
                      <a16:colId xmlns:a16="http://schemas.microsoft.com/office/drawing/2014/main" val="1398274164"/>
                    </a:ext>
                  </a:extLst>
                </a:gridCol>
                <a:gridCol w="8128000">
                  <a:extLst>
                    <a:ext uri="{9D8B030D-6E8A-4147-A177-3AD203B41FA5}">
                      <a16:colId xmlns:a16="http://schemas.microsoft.com/office/drawing/2014/main" val="93917446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Dépense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Coût moyen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28010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Logement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5000€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04300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Avion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Environ 300€/aller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52171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Courses alimentaires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Prix semblables aux prix français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94630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Courses matérielles (couette, vaisselle, …)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/>
                        <a:t>Environ 100€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52138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Voyages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Environ 50€/voyage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91357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Sport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0€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41510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Visites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0€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9092197"/>
                  </a:ext>
                </a:extLst>
              </a:tr>
            </a:tbl>
          </a:graphicData>
        </a:graphic>
      </p:graphicFrame>
      <p:sp>
        <p:nvSpPr>
          <p:cNvPr id="4" name="ZoneTexte 3"/>
          <p:cNvSpPr txBox="1"/>
          <p:nvPr/>
        </p:nvSpPr>
        <p:spPr>
          <a:xfrm>
            <a:off x="0" y="7913952"/>
            <a:ext cx="24384000" cy="5457904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rtlCol="0" anchor="ctr">
            <a:spAutoFit/>
          </a:bodyPr>
          <a:lstStyle/>
          <a:p>
            <a:pPr marL="0" marR="0" indent="0" algn="ctr" defTabSz="6477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kumimoji="0" lang="fr-FR" sz="58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Chalkduster"/>
              </a:rPr>
              <a:t>Si vous avez des questions envoyez nous un</a:t>
            </a:r>
            <a:r>
              <a:rPr kumimoji="0" lang="fr-FR" sz="5800" b="0" i="0" u="none" strike="noStrike" cap="none" spc="0" normalizeH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Chalkduster"/>
              </a:rPr>
              <a:t> message </a:t>
            </a:r>
          </a:p>
          <a:p>
            <a:pPr marL="0" marR="0" indent="0" algn="ctr" defTabSz="6477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kumimoji="0" lang="fr-FR" sz="5800" b="0" i="0" u="none" strike="noStrike" cap="none" spc="0" normalizeH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Chalkduster"/>
              </a:rPr>
              <a:t>(Mail ou Facebook)</a:t>
            </a:r>
          </a:p>
          <a:p>
            <a:pPr marL="0" marR="0" indent="0" algn="ctr" defTabSz="6477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kumimoji="0" lang="fr-FR" sz="58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Chalkduster"/>
            </a:endParaRPr>
          </a:p>
          <a:p>
            <a:pPr marL="0" marR="0" indent="0" algn="ctr" defTabSz="6477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kumimoji="0" lang="fr-FR" sz="58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Chalkduster"/>
              </a:rPr>
              <a:t>Mathilde</a:t>
            </a:r>
            <a:r>
              <a:rPr kumimoji="0" lang="fr-FR" sz="5800" b="0" i="0" u="none" strike="noStrike" cap="none" spc="0" normalizeH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Chalkduster"/>
              </a:rPr>
              <a:t> Bosquet</a:t>
            </a:r>
          </a:p>
          <a:p>
            <a:pPr marL="0" marR="0" indent="0" algn="ctr" defTabSz="6477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fr-FR" baseline="0" dirty="0"/>
              <a:t>Anne-Lise</a:t>
            </a:r>
            <a:r>
              <a:rPr lang="fr-FR" dirty="0"/>
              <a:t> </a:t>
            </a:r>
            <a:r>
              <a:rPr lang="fr-FR" dirty="0" err="1"/>
              <a:t>Jaubard</a:t>
            </a:r>
            <a:endParaRPr lang="fr-FR" dirty="0"/>
          </a:p>
          <a:p>
            <a:pPr marL="0" marR="0" indent="0" algn="ctr" defTabSz="6477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kumimoji="0" lang="fr-FR" sz="58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Chalkduster"/>
              </a:rPr>
              <a:t>Alizée</a:t>
            </a:r>
            <a:r>
              <a:rPr kumimoji="0" lang="fr-FR" sz="5800" b="0" i="0" u="none" strike="noStrike" cap="none" spc="0" normalizeH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Chalkduster"/>
              </a:rPr>
              <a:t> Juré</a:t>
            </a:r>
            <a:endParaRPr kumimoji="0" lang="fr-FR" sz="58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Chalkduster"/>
            </a:endParaRPr>
          </a:p>
        </p:txBody>
      </p:sp>
    </p:spTree>
    <p:extLst>
      <p:ext uri="{BB962C8B-B14F-4D97-AF65-F5344CB8AC3E}">
        <p14:creationId xmlns:p14="http://schemas.microsoft.com/office/powerpoint/2010/main" val="2608253560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5" name="FF97327F-7B0A-4622-8746-0EAF2DAFD039-L0-001.jpeg" descr="FF97327F-7B0A-4622-8746-0EAF2DAFD039-L0-001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2551" y="13398"/>
            <a:ext cx="16019672" cy="13716000"/>
          </a:xfrm>
          <a:prstGeom prst="rect">
            <a:avLst/>
          </a:prstGeom>
          <a:ln w="88900">
            <a:miter lim="400000"/>
          </a:ln>
        </p:spPr>
      </p:pic>
    </p:spTree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halkboard">
  <a:themeElements>
    <a:clrScheme name="Chalkboard">
      <a:dk1>
        <a:srgbClr val="BF00FF"/>
      </a:dk1>
      <a:lt1>
        <a:srgbClr val="FFFFFF"/>
      </a:lt1>
      <a:dk2>
        <a:srgbClr val="51504D"/>
      </a:dk2>
      <a:lt2>
        <a:srgbClr val="CBC8C2"/>
      </a:lt2>
      <a:accent1>
        <a:srgbClr val="71B0E2"/>
      </a:accent1>
      <a:accent2>
        <a:srgbClr val="A8E685"/>
      </a:accent2>
      <a:accent3>
        <a:srgbClr val="FFE181"/>
      </a:accent3>
      <a:accent4>
        <a:srgbClr val="F2A057"/>
      </a:accent4>
      <a:accent5>
        <a:srgbClr val="FF7777"/>
      </a:accent5>
      <a:accent6>
        <a:srgbClr val="D4ABEF"/>
      </a:accent6>
      <a:hlink>
        <a:srgbClr val="0000FF"/>
      </a:hlink>
      <a:folHlink>
        <a:srgbClr val="FF00FF"/>
      </a:folHlink>
    </a:clrScheme>
    <a:fontScheme name="Chalkboard">
      <a:majorFont>
        <a:latin typeface="Chalkduster"/>
        <a:ea typeface="Chalkduster"/>
        <a:cs typeface="Chalkduster"/>
      </a:majorFont>
      <a:minorFont>
        <a:latin typeface="Chalkduster"/>
        <a:ea typeface="Chalkduster"/>
        <a:cs typeface="Chalkduster"/>
      </a:minorFont>
    </a:fontScheme>
    <a:fmtScheme name="Chalkboar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r="162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63500" dir="162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63500" dir="162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63500" dir="162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rtlCol="0" anchor="ctr">
        <a:spAutoFit/>
      </a:bodyPr>
      <a:lstStyle>
        <a:defPPr marL="0" marR="0" indent="0" algn="ctr" defTabSz="6477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FontTx/>
          <a:buNone/>
          <a:defRPr kumimoji="0" sz="4400" b="0" i="0" u="none" strike="noStrike" cap="none" spc="0" normalizeH="0" baseline="0">
            <a:ln>
              <a:noFill/>
            </a:ln>
            <a:solidFill>
              <a:srgbClr val="FFFFFF"/>
            </a:solidFill>
            <a:effectLst>
              <a:outerShdw blurRad="63500" dist="25400" dir="2700000" rotWithShape="0">
                <a:srgbClr val="000000">
                  <a:alpha val="70000"/>
                </a:srgbClr>
              </a:outerShdw>
            </a:effectLst>
            <a:uFillTx/>
            <a:latin typeface="+mn-lt"/>
            <a:ea typeface="+mn-ea"/>
            <a:cs typeface="+mn-cs"/>
            <a:sym typeface="Chalkduste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>
          <a:noFill/>
        </a:ln>
        <a:effectLst/>
      </a:spPr>
      <a:bodyPr rot="0" spcFirstLastPara="1" vertOverflow="overflow" horzOverflow="overflow" vert="horz" wrap="square" lIns="91439" tIns="45719" rIns="91439" bIns="45719" numCol="1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rtlCol="0" anchor="ctr">
        <a:spAutoFit/>
      </a:bodyPr>
      <a:lstStyle>
        <a:defPPr marL="0" marR="0" indent="0" algn="ctr" defTabSz="6477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FontTx/>
          <a:buNone/>
          <a:defRPr kumimoji="0" sz="58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Chalkduste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Chalkboard">
  <a:themeElements>
    <a:clrScheme name="Chalkboard">
      <a:dk1>
        <a:srgbClr val="000000"/>
      </a:dk1>
      <a:lt1>
        <a:srgbClr val="FFFFFF"/>
      </a:lt1>
      <a:dk2>
        <a:srgbClr val="51504D"/>
      </a:dk2>
      <a:lt2>
        <a:srgbClr val="CBC8C2"/>
      </a:lt2>
      <a:accent1>
        <a:srgbClr val="71B0E2"/>
      </a:accent1>
      <a:accent2>
        <a:srgbClr val="A8E685"/>
      </a:accent2>
      <a:accent3>
        <a:srgbClr val="FFE181"/>
      </a:accent3>
      <a:accent4>
        <a:srgbClr val="F2A057"/>
      </a:accent4>
      <a:accent5>
        <a:srgbClr val="FF7777"/>
      </a:accent5>
      <a:accent6>
        <a:srgbClr val="D4ABEF"/>
      </a:accent6>
      <a:hlink>
        <a:srgbClr val="0000FF"/>
      </a:hlink>
      <a:folHlink>
        <a:srgbClr val="FF00FF"/>
      </a:folHlink>
    </a:clrScheme>
    <a:fontScheme name="Chalkboard">
      <a:majorFont>
        <a:latin typeface="Chalkduster"/>
        <a:ea typeface="Chalkduster"/>
        <a:cs typeface="Chalkduster"/>
      </a:majorFont>
      <a:minorFont>
        <a:latin typeface="Chalkduster"/>
        <a:ea typeface="Chalkduster"/>
        <a:cs typeface="Chalkduster"/>
      </a:minorFont>
    </a:fontScheme>
    <a:fmtScheme name="Chalkboar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r="162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63500" dir="162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63500" dir="162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63500" dir="162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rtlCol="0" anchor="ctr">
        <a:spAutoFit/>
      </a:bodyPr>
      <a:lstStyle>
        <a:defPPr marL="0" marR="0" indent="0" algn="ctr" defTabSz="6477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FontTx/>
          <a:buNone/>
          <a:defRPr kumimoji="0" sz="4400" b="0" i="0" u="none" strike="noStrike" cap="none" spc="0" normalizeH="0" baseline="0">
            <a:ln>
              <a:noFill/>
            </a:ln>
            <a:solidFill>
              <a:srgbClr val="FFFFFF"/>
            </a:solidFill>
            <a:effectLst>
              <a:outerShdw blurRad="63500" dist="25400" dir="2700000" rotWithShape="0">
                <a:srgbClr val="000000">
                  <a:alpha val="70000"/>
                </a:srgbClr>
              </a:outerShdw>
            </a:effectLst>
            <a:uFillTx/>
            <a:latin typeface="+mn-lt"/>
            <a:ea typeface="+mn-ea"/>
            <a:cs typeface="+mn-cs"/>
            <a:sym typeface="Chalkduste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>
          <a:noFill/>
        </a:ln>
        <a:effectLst/>
      </a:spPr>
      <a:bodyPr rot="0" spcFirstLastPara="1" vertOverflow="overflow" horzOverflow="overflow" vert="horz" wrap="square" lIns="91439" tIns="45719" rIns="91439" bIns="45719" numCol="1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rtlCol="0" anchor="ctr">
        <a:spAutoFit/>
      </a:bodyPr>
      <a:lstStyle>
        <a:defPPr marL="0" marR="0" indent="0" algn="ctr" defTabSz="6477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FontTx/>
          <a:buNone/>
          <a:defRPr kumimoji="0" sz="58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Chalkduste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395</Words>
  <Application>Microsoft Office PowerPoint</Application>
  <PresentationFormat>Personnalisé</PresentationFormat>
  <Paragraphs>67</Paragraphs>
  <Slides>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0" baseType="lpstr">
      <vt:lpstr>Chalkduster</vt:lpstr>
      <vt:lpstr>Helvetica Neue</vt:lpstr>
      <vt:lpstr>Chalkboard</vt:lpstr>
      <vt:lpstr>International Semester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International Semester</dc:title>
  <cp:lastModifiedBy>mathilde bosquet</cp:lastModifiedBy>
  <cp:revision>12</cp:revision>
  <dcterms:modified xsi:type="dcterms:W3CDTF">2020-11-19T13:18:32Z</dcterms:modified>
</cp:coreProperties>
</file>