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0" r:id="rId1"/>
  </p:sldMasterIdLst>
  <p:notesMasterIdLst>
    <p:notesMasterId r:id="rId10"/>
  </p:notesMasterIdLst>
  <p:handoutMasterIdLst>
    <p:handoutMasterId r:id="rId11"/>
  </p:handoutMasterIdLst>
  <p:sldIdLst>
    <p:sldId id="4411" r:id="rId2"/>
    <p:sldId id="4462" r:id="rId3"/>
    <p:sldId id="4463" r:id="rId4"/>
    <p:sldId id="4466" r:id="rId5"/>
    <p:sldId id="4468" r:id="rId6"/>
    <p:sldId id="4464" r:id="rId7"/>
    <p:sldId id="4465" r:id="rId8"/>
    <p:sldId id="4467" r:id="rId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470" userDrawn="1">
          <p15:clr>
            <a:srgbClr val="A4A3A4"/>
          </p15:clr>
        </p15:guide>
        <p15:guide id="52" pos="7678" userDrawn="1">
          <p15:clr>
            <a:srgbClr val="A4A3A4"/>
          </p15:clr>
        </p15:guide>
        <p15:guide id="53" orient="horz" pos="4320" userDrawn="1">
          <p15:clr>
            <a:srgbClr val="A4A3A4"/>
          </p15:clr>
        </p15:guide>
        <p15:guide id="55" pos="12526" userDrawn="1">
          <p15:clr>
            <a:srgbClr val="A4A3A4"/>
          </p15:clr>
        </p15:guide>
        <p15:guide id="56" orient="horz" pos="69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14B56"/>
    <a:srgbClr val="B2BC00"/>
    <a:srgbClr val="F2F2F2"/>
    <a:srgbClr val="373737"/>
    <a:srgbClr val="445469"/>
    <a:srgbClr val="000000"/>
    <a:srgbClr val="5A5A66"/>
    <a:srgbClr val="626162"/>
    <a:srgbClr val="C4D4E2"/>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6" autoAdjust="0"/>
    <p:restoredTop sz="95900" autoAdjust="0"/>
  </p:normalViewPr>
  <p:slideViewPr>
    <p:cSldViewPr snapToGrid="0" snapToObjects="1">
      <p:cViewPr>
        <p:scale>
          <a:sx n="50" d="100"/>
          <a:sy n="50" d="100"/>
        </p:scale>
        <p:origin x="496" y="1208"/>
      </p:cViewPr>
      <p:guideLst>
        <p:guide pos="14470"/>
        <p:guide pos="7678"/>
        <p:guide orient="horz" pos="4320"/>
        <p:guide pos="12526"/>
        <p:guide orient="horz" pos="6984"/>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00" d="100"/>
        <a:sy n="100" d="100"/>
      </p:scale>
      <p:origin x="0" y="0"/>
    </p:cViewPr>
  </p:sorterViewPr>
  <p:notesViewPr>
    <p:cSldViewPr snapToGrid="0" snapToObjects="1" showGuides="1">
      <p:cViewPr varScale="1">
        <p:scale>
          <a:sx n="117" d="100"/>
          <a:sy n="117" d="100"/>
        </p:scale>
        <p:origin x="2992"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7306C49-8F9A-B549-B956-21D9FE91AA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A596C56-198F-0C44-AD4A-8CB535CF8C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6BB9ED-2832-F847-8380-A65DA665DFC4}" type="datetimeFigureOut">
              <a:rPr lang="fr-FR" smtClean="0"/>
              <a:t>04/02/2022</a:t>
            </a:fld>
            <a:endParaRPr lang="fr-FR"/>
          </a:p>
        </p:txBody>
      </p:sp>
      <p:sp>
        <p:nvSpPr>
          <p:cNvPr id="4" name="Espace réservé du pied de page 3">
            <a:extLst>
              <a:ext uri="{FF2B5EF4-FFF2-40B4-BE49-F238E27FC236}">
                <a16:creationId xmlns:a16="http://schemas.microsoft.com/office/drawing/2014/main" id="{C3445C86-249E-B343-A297-80601B9C91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A9B19DB-F16E-E942-95C8-7CDD430A35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5943C4-996B-E246-AF32-FCB233B64B0B}" type="slidenum">
              <a:rPr lang="fr-FR" smtClean="0"/>
              <a:t>‹N°›</a:t>
            </a:fld>
            <a:endParaRPr lang="fr-FR"/>
          </a:p>
        </p:txBody>
      </p:sp>
    </p:spTree>
    <p:extLst>
      <p:ext uri="{BB962C8B-B14F-4D97-AF65-F5344CB8AC3E}">
        <p14:creationId xmlns:p14="http://schemas.microsoft.com/office/powerpoint/2010/main" val="1820087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2/4/22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76178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uvelle secti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BAFC83D-D9F4-BF48-B170-A36C2F95A64E}"/>
              </a:ext>
            </a:extLst>
          </p:cNvPr>
          <p:cNvSpPr>
            <a:spLocks noGrp="1"/>
          </p:cNvSpPr>
          <p:nvPr>
            <p:ph type="pic" sz="quarter" idx="14"/>
          </p:nvPr>
        </p:nvSpPr>
        <p:spPr>
          <a:xfrm>
            <a:off x="0" y="0"/>
            <a:ext cx="20018830" cy="13716000"/>
          </a:xfrm>
          <a:custGeom>
            <a:avLst/>
            <a:gdLst>
              <a:gd name="connsiteX0" fmla="*/ 0 w 20018830"/>
              <a:gd name="connsiteY0" fmla="*/ 0 h 13716000"/>
              <a:gd name="connsiteX1" fmla="*/ 20018830 w 20018830"/>
              <a:gd name="connsiteY1" fmla="*/ 0 h 13716000"/>
              <a:gd name="connsiteX2" fmla="*/ 12268348 w 20018830"/>
              <a:gd name="connsiteY2" fmla="*/ 13716000 h 13716000"/>
              <a:gd name="connsiteX3" fmla="*/ 0 w 2001883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0018830" h="13716000">
                <a:moveTo>
                  <a:pt x="0" y="0"/>
                </a:moveTo>
                <a:lnTo>
                  <a:pt x="20018830" y="0"/>
                </a:lnTo>
                <a:lnTo>
                  <a:pt x="12268348" y="13716000"/>
                </a:lnTo>
                <a:lnTo>
                  <a:pt x="0" y="13716000"/>
                </a:lnTo>
                <a:close/>
              </a:path>
            </a:pathLst>
          </a:custGeom>
          <a:solidFill>
            <a:schemeClr val="bg1">
              <a:lumMod val="95000"/>
            </a:schemeClr>
          </a:solidFill>
        </p:spPr>
        <p:txBody>
          <a:bodyPr wrap="square">
            <a:noAutofit/>
          </a:bodyPr>
          <a:lstStyle>
            <a:lvl1pPr>
              <a:defRPr sz="2101"/>
            </a:lvl1pPr>
          </a:lstStyle>
          <a:p>
            <a:endParaRPr lang="en-US" dirty="0"/>
          </a:p>
        </p:txBody>
      </p:sp>
      <p:sp>
        <p:nvSpPr>
          <p:cNvPr id="4" name="Espace réservé du numéro de diapositive 3">
            <a:extLst>
              <a:ext uri="{FF2B5EF4-FFF2-40B4-BE49-F238E27FC236}">
                <a16:creationId xmlns:a16="http://schemas.microsoft.com/office/drawing/2014/main" id="{FE7FB207-8E0D-9B4B-9569-3F1C6951B1F1}"/>
              </a:ext>
            </a:extLst>
          </p:cNvPr>
          <p:cNvSpPr>
            <a:spLocks noGrp="1"/>
          </p:cNvSpPr>
          <p:nvPr>
            <p:ph type="sldNum" sz="quarter" idx="17"/>
          </p:nvPr>
        </p:nvSpPr>
        <p:spPr/>
        <p:txBody>
          <a:bodyPr/>
          <a:lstStyle/>
          <a:p>
            <a:fld id="{48F63A3B-78C7-47BE-AE5E-E10140E04643}" type="slidenum">
              <a:rPr lang="en-US" smtClean="0"/>
              <a:pPr/>
              <a:t>‹N°›</a:t>
            </a:fld>
            <a:endParaRPr lang="en-US" dirty="0"/>
          </a:p>
        </p:txBody>
      </p:sp>
      <p:sp>
        <p:nvSpPr>
          <p:cNvPr id="10" name="Rectangle 9">
            <a:extLst>
              <a:ext uri="{FF2B5EF4-FFF2-40B4-BE49-F238E27FC236}">
                <a16:creationId xmlns:a16="http://schemas.microsoft.com/office/drawing/2014/main" id="{D93A6007-5BEF-874F-90A7-9FDDE2F2884D}"/>
              </a:ext>
            </a:extLst>
          </p:cNvPr>
          <p:cNvSpPr/>
          <p:nvPr userDrawn="1"/>
        </p:nvSpPr>
        <p:spPr>
          <a:xfrm>
            <a:off x="22701686" y="12712700"/>
            <a:ext cx="1675964" cy="1003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2">
            <a:extLst>
              <a:ext uri="{FF2B5EF4-FFF2-40B4-BE49-F238E27FC236}">
                <a16:creationId xmlns:a16="http://schemas.microsoft.com/office/drawing/2014/main" id="{1C6BA50D-79A3-744B-9412-6C0176AD090A}"/>
              </a:ext>
            </a:extLst>
          </p:cNvPr>
          <p:cNvSpPr/>
          <p:nvPr/>
        </p:nvSpPr>
        <p:spPr>
          <a:xfrm>
            <a:off x="14367620" y="8978013"/>
            <a:ext cx="10010029" cy="2674098"/>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9114" h="2032713">
                <a:moveTo>
                  <a:pt x="1162213" y="0"/>
                </a:moveTo>
                <a:lnTo>
                  <a:pt x="7609114" y="7970"/>
                </a:lnTo>
                <a:lnTo>
                  <a:pt x="7609114" y="2032713"/>
                </a:lnTo>
                <a:lnTo>
                  <a:pt x="0" y="2032713"/>
                </a:lnTo>
                <a:lnTo>
                  <a:pt x="1162213" y="0"/>
                </a:lnTo>
                <a:close/>
              </a:path>
            </a:pathLst>
          </a:custGeom>
          <a:solidFill>
            <a:srgbClr val="41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Espace réservé du titre 6">
            <a:extLst>
              <a:ext uri="{FF2B5EF4-FFF2-40B4-BE49-F238E27FC236}">
                <a16:creationId xmlns:a16="http://schemas.microsoft.com/office/drawing/2014/main" id="{30AD4B15-FD43-B74F-892D-EB79647BBCC4}"/>
              </a:ext>
            </a:extLst>
          </p:cNvPr>
          <p:cNvSpPr>
            <a:spLocks noGrp="1"/>
          </p:cNvSpPr>
          <p:nvPr>
            <p:ph type="title"/>
          </p:nvPr>
        </p:nvSpPr>
        <p:spPr>
          <a:xfrm>
            <a:off x="15841510" y="9357203"/>
            <a:ext cx="11037497" cy="1915718"/>
          </a:xfrm>
          <a:prstGeom prst="rect">
            <a:avLst/>
          </a:prstGeom>
        </p:spPr>
        <p:txBody>
          <a:bodyPr vert="horz" lIns="91440" tIns="45720" rIns="91440" bIns="45720" rtlCol="0" anchor="ctr">
            <a:normAutofit/>
          </a:bodyPr>
          <a:lstStyle>
            <a:lvl1pPr>
              <a:defRPr sz="5400" b="0" i="0">
                <a:latin typeface="DIN 2014 Demi" panose="020B0504020202020204" pitchFamily="34" charset="77"/>
                <a:ea typeface="DIN 2014 Demi" panose="020B0504020202020204" pitchFamily="34" charset="77"/>
              </a:defRPr>
            </a:lvl1pPr>
          </a:lstStyle>
          <a:p>
            <a:r>
              <a:rPr lang="fr-FR" dirty="0"/>
              <a:t>Modifiez le style du titre</a:t>
            </a:r>
          </a:p>
        </p:txBody>
      </p:sp>
    </p:spTree>
    <p:extLst>
      <p:ext uri="{BB962C8B-B14F-4D97-AF65-F5344CB8AC3E}">
        <p14:creationId xmlns:p14="http://schemas.microsoft.com/office/powerpoint/2010/main" val="389927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8A935F-8165-6A4A-9AC7-1474FF257714}"/>
              </a:ext>
            </a:extLst>
          </p:cNvPr>
          <p:cNvSpPr/>
          <p:nvPr userDrawn="1"/>
        </p:nvSpPr>
        <p:spPr>
          <a:xfrm>
            <a:off x="23943732" y="0"/>
            <a:ext cx="433917" cy="1451217"/>
          </a:xfrm>
          <a:prstGeom prst="rect">
            <a:avLst/>
          </a:prstGeom>
          <a:solidFill>
            <a:srgbClr val="B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C8CE5CA0-80A8-1F4D-B79E-F47A8AD06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87454" y="256868"/>
            <a:ext cx="3598525" cy="937480"/>
          </a:xfrm>
          <a:prstGeom prst="rect">
            <a:avLst/>
          </a:prstGeom>
        </p:spPr>
      </p:pic>
      <p:sp>
        <p:nvSpPr>
          <p:cNvPr id="37" name="Espace réservé du numéro de diapositive 36">
            <a:extLst>
              <a:ext uri="{FF2B5EF4-FFF2-40B4-BE49-F238E27FC236}">
                <a16:creationId xmlns:a16="http://schemas.microsoft.com/office/drawing/2014/main" id="{980449A2-4CE1-464E-ABF5-A4C2CADE6C8D}"/>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
        <p:nvSpPr>
          <p:cNvPr id="38" name="Titre 1">
            <a:extLst>
              <a:ext uri="{FF2B5EF4-FFF2-40B4-BE49-F238E27FC236}">
                <a16:creationId xmlns:a16="http://schemas.microsoft.com/office/drawing/2014/main" id="{5928A448-CCC8-0C45-9366-05BDD3C794A5}"/>
              </a:ext>
            </a:extLst>
          </p:cNvPr>
          <p:cNvSpPr>
            <a:spLocks noGrp="1"/>
          </p:cNvSpPr>
          <p:nvPr>
            <p:ph type="title"/>
          </p:nvPr>
        </p:nvSpPr>
        <p:spPr>
          <a:xfrm>
            <a:off x="1676400" y="730250"/>
            <a:ext cx="21024850" cy="2651125"/>
          </a:xfrm>
          <a:prstGeom prst="rect">
            <a:avLst/>
          </a:prstGeom>
        </p:spPr>
        <p:txBody>
          <a:bodyPr/>
          <a:lstStyle/>
          <a:p>
            <a:r>
              <a:rPr lang="fr-FR" dirty="0"/>
              <a:t>Modifiez le style du titre</a:t>
            </a:r>
          </a:p>
        </p:txBody>
      </p:sp>
      <p:sp>
        <p:nvSpPr>
          <p:cNvPr id="46" name="Espace réservé du contenu 2">
            <a:extLst>
              <a:ext uri="{FF2B5EF4-FFF2-40B4-BE49-F238E27FC236}">
                <a16:creationId xmlns:a16="http://schemas.microsoft.com/office/drawing/2014/main" id="{1FCE8CB8-F8D9-8A49-BC99-EB7C72521F11}"/>
              </a:ext>
            </a:extLst>
          </p:cNvPr>
          <p:cNvSpPr>
            <a:spLocks noGrp="1"/>
          </p:cNvSpPr>
          <p:nvPr>
            <p:ph sz="half" idx="1"/>
          </p:nvPr>
        </p:nvSpPr>
        <p:spPr>
          <a:xfrm>
            <a:off x="1676400" y="3651251"/>
            <a:ext cx="21024850" cy="8115634"/>
          </a:xfrm>
        </p:spPr>
        <p:txBody>
          <a:bodyPr>
            <a:normAutofit/>
          </a:bodyPr>
          <a:lstStyle>
            <a:lvl1pPr>
              <a:defRPr sz="2800" b="0"/>
            </a:lvl1pPr>
          </a:lstStyle>
          <a:p>
            <a:r>
              <a:rPr lang="fr-FR" dirty="0"/>
              <a:t>Modifier les styles du texte du masque
Deuxième niveau
Troisième niveau
Quatrième niveau
Cinquième niveau</a:t>
            </a:r>
          </a:p>
        </p:txBody>
      </p:sp>
      <p:sp>
        <p:nvSpPr>
          <p:cNvPr id="53" name="Espace réservé du pied de page 20">
            <a:extLst>
              <a:ext uri="{FF2B5EF4-FFF2-40B4-BE49-F238E27FC236}">
                <a16:creationId xmlns:a16="http://schemas.microsoft.com/office/drawing/2014/main" id="{DFE11DA6-60C4-CD44-B9FC-59B58E97FD7F}"/>
              </a:ext>
            </a:extLst>
          </p:cNvPr>
          <p:cNvSpPr>
            <a:spLocks noGrp="1"/>
          </p:cNvSpPr>
          <p:nvPr>
            <p:ph type="ftr" sz="quarter" idx="3"/>
          </p:nvPr>
        </p:nvSpPr>
        <p:spPr>
          <a:xfrm>
            <a:off x="2082800" y="12707053"/>
            <a:ext cx="15288842" cy="735897"/>
          </a:xfrm>
          <a:prstGeom prst="rect">
            <a:avLst/>
          </a:prstGeom>
        </p:spPr>
        <p:txBody>
          <a:bodyPr vert="horz" lIns="91440" tIns="45720" rIns="91440" bIns="45720" rtlCol="0" anchor="ctr"/>
          <a:lstStyle>
            <a:lvl1pPr algn="l">
              <a:defRPr sz="2400" b="0" i="0">
                <a:solidFill>
                  <a:schemeClr val="bg1">
                    <a:lumMod val="75000"/>
                  </a:schemeClr>
                </a:solidFill>
                <a:latin typeface="DIN 2014 Light" panose="020B0404020202020204" pitchFamily="34" charset="77"/>
                <a:ea typeface="DIN 2014 Light" panose="020B0404020202020204" pitchFamily="34" charset="77"/>
              </a:defRPr>
            </a:lvl1pPr>
          </a:lstStyle>
          <a:p>
            <a:endParaRPr lang="fr-FR" dirty="0"/>
          </a:p>
        </p:txBody>
      </p:sp>
    </p:spTree>
    <p:extLst>
      <p:ext uri="{BB962C8B-B14F-4D97-AF65-F5344CB8AC3E}">
        <p14:creationId xmlns:p14="http://schemas.microsoft.com/office/powerpoint/2010/main" val="17226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8A935F-8165-6A4A-9AC7-1474FF257714}"/>
              </a:ext>
            </a:extLst>
          </p:cNvPr>
          <p:cNvSpPr/>
          <p:nvPr userDrawn="1"/>
        </p:nvSpPr>
        <p:spPr>
          <a:xfrm>
            <a:off x="23943732" y="0"/>
            <a:ext cx="433917" cy="1451217"/>
          </a:xfrm>
          <a:prstGeom prst="rect">
            <a:avLst/>
          </a:prstGeom>
          <a:solidFill>
            <a:srgbClr val="B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C8CE5CA0-80A8-1F4D-B79E-F47A8AD06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87454" y="256868"/>
            <a:ext cx="3598525" cy="937480"/>
          </a:xfrm>
          <a:prstGeom prst="rect">
            <a:avLst/>
          </a:prstGeom>
        </p:spPr>
      </p:pic>
      <p:sp>
        <p:nvSpPr>
          <p:cNvPr id="37" name="Espace réservé du numéro de diapositive 36">
            <a:extLst>
              <a:ext uri="{FF2B5EF4-FFF2-40B4-BE49-F238E27FC236}">
                <a16:creationId xmlns:a16="http://schemas.microsoft.com/office/drawing/2014/main" id="{980449A2-4CE1-464E-ABF5-A4C2CADE6C8D}"/>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
        <p:nvSpPr>
          <p:cNvPr id="38" name="Titre 1">
            <a:extLst>
              <a:ext uri="{FF2B5EF4-FFF2-40B4-BE49-F238E27FC236}">
                <a16:creationId xmlns:a16="http://schemas.microsoft.com/office/drawing/2014/main" id="{5928A448-CCC8-0C45-9366-05BDD3C794A5}"/>
              </a:ext>
            </a:extLst>
          </p:cNvPr>
          <p:cNvSpPr>
            <a:spLocks noGrp="1"/>
          </p:cNvSpPr>
          <p:nvPr>
            <p:ph type="title"/>
          </p:nvPr>
        </p:nvSpPr>
        <p:spPr>
          <a:xfrm>
            <a:off x="1676400" y="730250"/>
            <a:ext cx="21024850" cy="2651125"/>
          </a:xfrm>
          <a:prstGeom prst="rect">
            <a:avLst/>
          </a:prstGeom>
        </p:spPr>
        <p:txBody>
          <a:bodyPr/>
          <a:lstStyle/>
          <a:p>
            <a:r>
              <a:rPr lang="fr-FR" dirty="0"/>
              <a:t>Modifiez le style du titre</a:t>
            </a:r>
          </a:p>
        </p:txBody>
      </p:sp>
      <p:sp>
        <p:nvSpPr>
          <p:cNvPr id="46" name="Espace réservé du contenu 2">
            <a:extLst>
              <a:ext uri="{FF2B5EF4-FFF2-40B4-BE49-F238E27FC236}">
                <a16:creationId xmlns:a16="http://schemas.microsoft.com/office/drawing/2014/main" id="{1FCE8CB8-F8D9-8A49-BC99-EB7C72521F11}"/>
              </a:ext>
            </a:extLst>
          </p:cNvPr>
          <p:cNvSpPr>
            <a:spLocks noGrp="1"/>
          </p:cNvSpPr>
          <p:nvPr>
            <p:ph sz="half" idx="1"/>
          </p:nvPr>
        </p:nvSpPr>
        <p:spPr>
          <a:xfrm>
            <a:off x="1676400" y="3651250"/>
            <a:ext cx="10436225" cy="8163761"/>
          </a:xfrm>
        </p:spPr>
        <p:txBody>
          <a:bodyPr>
            <a:normAutofit/>
          </a:bodyPr>
          <a:lstStyle>
            <a:lvl1pPr>
              <a:defRPr sz="2800" b="0"/>
            </a:lvl1pPr>
          </a:lstStyle>
          <a:p>
            <a:r>
              <a:rPr lang="fr-FR" dirty="0"/>
              <a:t>Modifier les styles du texte du masque
Deuxième niveau
Troisième niveau
Quatrième niveau
Cinquième niveau</a:t>
            </a:r>
          </a:p>
        </p:txBody>
      </p:sp>
      <p:sp>
        <p:nvSpPr>
          <p:cNvPr id="47" name="Espace réservé du contenu 3">
            <a:extLst>
              <a:ext uri="{FF2B5EF4-FFF2-40B4-BE49-F238E27FC236}">
                <a16:creationId xmlns:a16="http://schemas.microsoft.com/office/drawing/2014/main" id="{5C7989DC-5979-1841-B137-46E1B3D02B0F}"/>
              </a:ext>
            </a:extLst>
          </p:cNvPr>
          <p:cNvSpPr>
            <a:spLocks noGrp="1"/>
          </p:cNvSpPr>
          <p:nvPr>
            <p:ph sz="half" idx="2"/>
          </p:nvPr>
        </p:nvSpPr>
        <p:spPr>
          <a:xfrm>
            <a:off x="12265025" y="3651250"/>
            <a:ext cx="10436225" cy="8163761"/>
          </a:xfrm>
        </p:spPr>
        <p:txBody>
          <a:bodyPr>
            <a:normAutofit/>
          </a:bodyPr>
          <a:lstStyle>
            <a:lvl1pPr>
              <a:defRPr sz="2800" b="0" i="0">
                <a:latin typeface="DIN 2014" panose="020B0504020202020204" pitchFamily="34" charset="77"/>
                <a:ea typeface="DIN 2014" panose="020B0504020202020204" pitchFamily="34" charset="77"/>
              </a:defRPr>
            </a:lvl1pPr>
          </a:lstStyle>
          <a:p>
            <a:r>
              <a:rPr lang="fr-FR" dirty="0"/>
              <a:t>Modifier les styles du texte du masque
Deuxième niveau
Troisième niveau
Quatrième niveau
Cinquième niveau</a:t>
            </a:r>
          </a:p>
        </p:txBody>
      </p:sp>
      <p:sp>
        <p:nvSpPr>
          <p:cNvPr id="13" name="Espace réservé du pied de page 20">
            <a:extLst>
              <a:ext uri="{FF2B5EF4-FFF2-40B4-BE49-F238E27FC236}">
                <a16:creationId xmlns:a16="http://schemas.microsoft.com/office/drawing/2014/main" id="{FAB9F781-7D04-EE4F-85D2-BEFE768116A3}"/>
              </a:ext>
            </a:extLst>
          </p:cNvPr>
          <p:cNvSpPr>
            <a:spLocks noGrp="1"/>
          </p:cNvSpPr>
          <p:nvPr>
            <p:ph type="ftr" sz="quarter" idx="3"/>
          </p:nvPr>
        </p:nvSpPr>
        <p:spPr>
          <a:xfrm>
            <a:off x="2082800" y="12707053"/>
            <a:ext cx="15288842" cy="735897"/>
          </a:xfrm>
          <a:prstGeom prst="rect">
            <a:avLst/>
          </a:prstGeom>
        </p:spPr>
        <p:txBody>
          <a:bodyPr vert="horz" lIns="91440" tIns="45720" rIns="91440" bIns="45720" rtlCol="0" anchor="ctr"/>
          <a:lstStyle>
            <a:lvl1pPr algn="l">
              <a:defRPr sz="2400" b="0" i="0">
                <a:solidFill>
                  <a:schemeClr val="bg1">
                    <a:lumMod val="75000"/>
                  </a:schemeClr>
                </a:solidFill>
                <a:latin typeface="DIN 2014 Light" panose="020B0404020202020204" pitchFamily="34" charset="77"/>
                <a:ea typeface="DIN 2014 Light" panose="020B0404020202020204" pitchFamily="34" charset="77"/>
              </a:defRPr>
            </a:lvl1pPr>
          </a:lstStyle>
          <a:p>
            <a:endParaRPr lang="fr-FR" dirty="0"/>
          </a:p>
        </p:txBody>
      </p:sp>
    </p:spTree>
    <p:extLst>
      <p:ext uri="{BB962C8B-B14F-4D97-AF65-F5344CB8AC3E}">
        <p14:creationId xmlns:p14="http://schemas.microsoft.com/office/powerpoint/2010/main" val="1404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 contenu">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E92E5E65-C409-C441-85D8-4DF85167D07F}"/>
              </a:ext>
            </a:extLst>
          </p:cNvPr>
          <p:cNvSpPr>
            <a:spLocks noGrp="1"/>
          </p:cNvSpPr>
          <p:nvPr>
            <p:ph type="pic" sz="quarter" idx="15"/>
          </p:nvPr>
        </p:nvSpPr>
        <p:spPr>
          <a:xfrm>
            <a:off x="0" y="4618642"/>
            <a:ext cx="11857765" cy="6364229"/>
          </a:xfrm>
          <a:prstGeom prst="rect">
            <a:avLst/>
          </a:prstGeom>
          <a:solidFill>
            <a:schemeClr val="bg1">
              <a:lumMod val="95000"/>
            </a:schemeClr>
          </a:solidFill>
        </p:spPr>
        <p:txBody>
          <a:bodyPr>
            <a:normAutofit/>
          </a:bodyPr>
          <a:lstStyle>
            <a:lvl1pPr>
              <a:defRPr sz="2101"/>
            </a:lvl1pPr>
          </a:lstStyle>
          <a:p>
            <a:endParaRPr lang="en-US"/>
          </a:p>
        </p:txBody>
      </p:sp>
      <p:sp>
        <p:nvSpPr>
          <p:cNvPr id="6" name="Espace réservé du numéro de diapositive 5">
            <a:extLst>
              <a:ext uri="{FF2B5EF4-FFF2-40B4-BE49-F238E27FC236}">
                <a16:creationId xmlns:a16="http://schemas.microsoft.com/office/drawing/2014/main" id="{84C20B67-E269-3C4D-9EE7-734091B1ECC5}"/>
              </a:ext>
            </a:extLst>
          </p:cNvPr>
          <p:cNvSpPr>
            <a:spLocks noGrp="1"/>
          </p:cNvSpPr>
          <p:nvPr>
            <p:ph type="sldNum" sz="quarter" idx="18"/>
          </p:nvPr>
        </p:nvSpPr>
        <p:spPr/>
        <p:txBody>
          <a:bodyPr/>
          <a:lstStyle/>
          <a:p>
            <a:fld id="{48F63A3B-78C7-47BE-AE5E-E10140E04643}" type="slidenum">
              <a:rPr lang="en-US" smtClean="0"/>
              <a:pPr/>
              <a:t>‹N°›</a:t>
            </a:fld>
            <a:endParaRPr lang="en-US" dirty="0"/>
          </a:p>
        </p:txBody>
      </p:sp>
      <p:sp>
        <p:nvSpPr>
          <p:cNvPr id="8" name="Rectangle 7">
            <a:extLst>
              <a:ext uri="{FF2B5EF4-FFF2-40B4-BE49-F238E27FC236}">
                <a16:creationId xmlns:a16="http://schemas.microsoft.com/office/drawing/2014/main" id="{B079C811-AC3B-4D43-8E88-50C0D2BCF58B}"/>
              </a:ext>
            </a:extLst>
          </p:cNvPr>
          <p:cNvSpPr/>
          <p:nvPr userDrawn="1"/>
        </p:nvSpPr>
        <p:spPr>
          <a:xfrm>
            <a:off x="23943732" y="0"/>
            <a:ext cx="433917" cy="1451217"/>
          </a:xfrm>
          <a:prstGeom prst="rect">
            <a:avLst/>
          </a:prstGeom>
          <a:solidFill>
            <a:srgbClr val="B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F300FC1D-10CF-8840-86AB-650E982BE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87454" y="256868"/>
            <a:ext cx="3598525" cy="937480"/>
          </a:xfrm>
          <a:prstGeom prst="rect">
            <a:avLst/>
          </a:prstGeom>
        </p:spPr>
      </p:pic>
      <p:sp>
        <p:nvSpPr>
          <p:cNvPr id="17" name="Espace réservé du contenu 2">
            <a:extLst>
              <a:ext uri="{FF2B5EF4-FFF2-40B4-BE49-F238E27FC236}">
                <a16:creationId xmlns:a16="http://schemas.microsoft.com/office/drawing/2014/main" id="{B942DE47-6CF4-8346-AC01-5A2D999FC462}"/>
              </a:ext>
            </a:extLst>
          </p:cNvPr>
          <p:cNvSpPr>
            <a:spLocks noGrp="1"/>
          </p:cNvSpPr>
          <p:nvPr>
            <p:ph sz="half" idx="1"/>
          </p:nvPr>
        </p:nvSpPr>
        <p:spPr>
          <a:xfrm>
            <a:off x="12771927" y="4618642"/>
            <a:ext cx="10436225" cy="6364229"/>
          </a:xfrm>
        </p:spPr>
        <p:txBody>
          <a:bodyPr>
            <a:normAutofit/>
          </a:bodyPr>
          <a:lstStyle>
            <a:lvl1pPr>
              <a:defRPr sz="2800" b="0"/>
            </a:lvl1pPr>
          </a:lstStyle>
          <a:p>
            <a:r>
              <a:rPr lang="fr-FR" dirty="0"/>
              <a:t>Modifier les styles du texte du masque
Deuxième niveau
Troisième niveau
Quatrième niveau
Cinquième niveau</a:t>
            </a:r>
          </a:p>
        </p:txBody>
      </p:sp>
      <p:sp>
        <p:nvSpPr>
          <p:cNvPr id="18" name="Titre 1">
            <a:extLst>
              <a:ext uri="{FF2B5EF4-FFF2-40B4-BE49-F238E27FC236}">
                <a16:creationId xmlns:a16="http://schemas.microsoft.com/office/drawing/2014/main" id="{B023CD3B-24BD-504F-BB47-9A9EB1DA78FB}"/>
              </a:ext>
            </a:extLst>
          </p:cNvPr>
          <p:cNvSpPr>
            <a:spLocks noGrp="1"/>
          </p:cNvSpPr>
          <p:nvPr>
            <p:ph type="title"/>
          </p:nvPr>
        </p:nvSpPr>
        <p:spPr>
          <a:xfrm>
            <a:off x="1676400" y="730250"/>
            <a:ext cx="21024850" cy="2651125"/>
          </a:xfrm>
          <a:prstGeom prst="rect">
            <a:avLst/>
          </a:prstGeom>
        </p:spPr>
        <p:txBody>
          <a:bodyPr/>
          <a:lstStyle/>
          <a:p>
            <a:r>
              <a:rPr lang="fr-FR" dirty="0"/>
              <a:t>Modifiez le style du titre</a:t>
            </a:r>
          </a:p>
        </p:txBody>
      </p:sp>
      <p:sp>
        <p:nvSpPr>
          <p:cNvPr id="23" name="Espace réservé du pied de page 20">
            <a:extLst>
              <a:ext uri="{FF2B5EF4-FFF2-40B4-BE49-F238E27FC236}">
                <a16:creationId xmlns:a16="http://schemas.microsoft.com/office/drawing/2014/main" id="{A3091CC9-D91F-2A43-86D7-6FB084FF1C62}"/>
              </a:ext>
            </a:extLst>
          </p:cNvPr>
          <p:cNvSpPr>
            <a:spLocks noGrp="1"/>
          </p:cNvSpPr>
          <p:nvPr>
            <p:ph type="ftr" sz="quarter" idx="3"/>
          </p:nvPr>
        </p:nvSpPr>
        <p:spPr>
          <a:xfrm>
            <a:off x="2082800" y="12707053"/>
            <a:ext cx="15288842" cy="735897"/>
          </a:xfrm>
          <a:prstGeom prst="rect">
            <a:avLst/>
          </a:prstGeom>
        </p:spPr>
        <p:txBody>
          <a:bodyPr vert="horz" lIns="91440" tIns="45720" rIns="91440" bIns="45720" rtlCol="0" anchor="ctr"/>
          <a:lstStyle>
            <a:lvl1pPr algn="l">
              <a:defRPr sz="2400" b="0" i="0">
                <a:solidFill>
                  <a:schemeClr val="bg1">
                    <a:lumMod val="75000"/>
                  </a:schemeClr>
                </a:solidFill>
                <a:latin typeface="DIN 2014 Light" panose="020B0404020202020204" pitchFamily="34" charset="77"/>
                <a:ea typeface="DIN 2014 Light" panose="020B0404020202020204" pitchFamily="34" charset="77"/>
              </a:defRPr>
            </a:lvl1pPr>
          </a:lstStyle>
          <a:p>
            <a:endParaRPr lang="fr-FR" dirty="0"/>
          </a:p>
        </p:txBody>
      </p:sp>
    </p:spTree>
    <p:extLst>
      <p:ext uri="{BB962C8B-B14F-4D97-AF65-F5344CB8AC3E}">
        <p14:creationId xmlns:p14="http://schemas.microsoft.com/office/powerpoint/2010/main" val="1260797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0B6D1C3-E1FD-544F-8643-5660716EA0D8}"/>
              </a:ext>
            </a:extLst>
          </p:cNvPr>
          <p:cNvSpPr/>
          <p:nvPr userDrawn="1"/>
        </p:nvSpPr>
        <p:spPr>
          <a:xfrm flipH="1" flipV="1">
            <a:off x="0" y="922755"/>
            <a:ext cx="13595684" cy="1915718"/>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41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294600" y="12712701"/>
            <a:ext cx="2407086" cy="730250"/>
          </a:xfrm>
          <a:prstGeom prst="rect">
            <a:avLst/>
          </a:prstGeom>
        </p:spPr>
        <p:txBody>
          <a:bodyPr vert="horz" lIns="91440" tIns="45720" rIns="91440" bIns="45720" rtlCol="0" anchor="ctr"/>
          <a:lstStyle>
            <a:lvl1pPr marL="0" indent="0" algn="r">
              <a:buFontTx/>
              <a:buNone/>
              <a:defRPr sz="2400" b="0" i="0">
                <a:solidFill>
                  <a:srgbClr val="414B56"/>
                </a:solidFill>
                <a:latin typeface="DIN 2014" panose="020B0504020202020204" pitchFamily="34" charset="77"/>
                <a:ea typeface="DIN 2014" panose="020B0504020202020204" pitchFamily="34" charset="77"/>
              </a:defRPr>
            </a:lvl1pPr>
          </a:lstStyle>
          <a:p>
            <a:fld id="{48F63A3B-78C7-47BE-AE5E-E10140E04643}" type="slidenum">
              <a:rPr lang="en-US" smtClean="0"/>
              <a:pPr/>
              <a:t>‹N°›</a:t>
            </a:fld>
            <a:endParaRPr lang="en-US" dirty="0"/>
          </a:p>
        </p:txBody>
      </p:sp>
      <p:sp>
        <p:nvSpPr>
          <p:cNvPr id="7" name="Espace réservé du titre 6">
            <a:extLst>
              <a:ext uri="{FF2B5EF4-FFF2-40B4-BE49-F238E27FC236}">
                <a16:creationId xmlns:a16="http://schemas.microsoft.com/office/drawing/2014/main" id="{5E6F9C9F-6E45-8E40-90E6-E3F0D2A02AB4}"/>
              </a:ext>
            </a:extLst>
          </p:cNvPr>
          <p:cNvSpPr>
            <a:spLocks noGrp="1"/>
          </p:cNvSpPr>
          <p:nvPr>
            <p:ph type="title"/>
          </p:nvPr>
        </p:nvSpPr>
        <p:spPr>
          <a:xfrm>
            <a:off x="1586303" y="948156"/>
            <a:ext cx="11037497" cy="1915718"/>
          </a:xfrm>
          <a:prstGeom prst="rect">
            <a:avLst/>
          </a:prstGeom>
        </p:spPr>
        <p:txBody>
          <a:bodyPr vert="horz" lIns="91440" tIns="45720" rIns="91440" bIns="45720" rtlCol="0" anchor="ctr">
            <a:normAutofit/>
          </a:bodyPr>
          <a:lstStyle/>
          <a:p>
            <a:r>
              <a:rPr lang="fr-FR" dirty="0"/>
              <a:t>Modifiez le style du titre</a:t>
            </a:r>
          </a:p>
        </p:txBody>
      </p:sp>
      <p:cxnSp>
        <p:nvCxnSpPr>
          <p:cNvPr id="16" name="Connecteur droit 15">
            <a:extLst>
              <a:ext uri="{FF2B5EF4-FFF2-40B4-BE49-F238E27FC236}">
                <a16:creationId xmlns:a16="http://schemas.microsoft.com/office/drawing/2014/main" id="{ACF2458A-771B-8A4B-A624-C04743509E08}"/>
              </a:ext>
            </a:extLst>
          </p:cNvPr>
          <p:cNvCxnSpPr>
            <a:cxnSpLocks/>
          </p:cNvCxnSpPr>
          <p:nvPr userDrawn="1"/>
        </p:nvCxnSpPr>
        <p:spPr>
          <a:xfrm flipV="1">
            <a:off x="22775065" y="13072179"/>
            <a:ext cx="1602585" cy="4388"/>
          </a:xfrm>
          <a:prstGeom prst="line">
            <a:avLst/>
          </a:prstGeom>
          <a:ln w="19050">
            <a:solidFill>
              <a:srgbClr val="B2BC00"/>
            </a:solidFill>
          </a:ln>
        </p:spPr>
        <p:style>
          <a:lnRef idx="1">
            <a:schemeClr val="accent1"/>
          </a:lnRef>
          <a:fillRef idx="0">
            <a:schemeClr val="accent1"/>
          </a:fillRef>
          <a:effectRef idx="0">
            <a:schemeClr val="accent1"/>
          </a:effectRef>
          <a:fontRef idx="minor">
            <a:schemeClr val="tx1"/>
          </a:fontRef>
        </p:style>
      </p:cxnSp>
      <p:sp>
        <p:nvSpPr>
          <p:cNvPr id="21" name="Espace réservé du pied de page 20">
            <a:extLst>
              <a:ext uri="{FF2B5EF4-FFF2-40B4-BE49-F238E27FC236}">
                <a16:creationId xmlns:a16="http://schemas.microsoft.com/office/drawing/2014/main" id="{20471C5B-05B9-0D46-963A-92C470FF04BC}"/>
              </a:ext>
            </a:extLst>
          </p:cNvPr>
          <p:cNvSpPr>
            <a:spLocks noGrp="1"/>
          </p:cNvSpPr>
          <p:nvPr>
            <p:ph type="ftr" sz="quarter" idx="3"/>
          </p:nvPr>
        </p:nvSpPr>
        <p:spPr>
          <a:xfrm>
            <a:off x="2082800" y="12707053"/>
            <a:ext cx="15288842" cy="735897"/>
          </a:xfrm>
          <a:prstGeom prst="rect">
            <a:avLst/>
          </a:prstGeom>
        </p:spPr>
        <p:txBody>
          <a:bodyPr vert="horz" lIns="91440" tIns="45720" rIns="91440" bIns="45720" rtlCol="0" anchor="ctr"/>
          <a:lstStyle>
            <a:lvl1pPr algn="l">
              <a:defRPr sz="2400" b="0" i="0">
                <a:solidFill>
                  <a:schemeClr val="bg1">
                    <a:lumMod val="75000"/>
                  </a:schemeClr>
                </a:solidFill>
                <a:latin typeface="DIN 2014 Light" panose="020B0404020202020204" pitchFamily="34" charset="77"/>
                <a:ea typeface="DIN 2014 Light" panose="020B0404020202020204" pitchFamily="34" charset="77"/>
              </a:defRPr>
            </a:lvl1pPr>
          </a:lstStyle>
          <a:p>
            <a:endParaRPr lang="fr-FR" dirty="0"/>
          </a:p>
        </p:txBody>
      </p:sp>
      <p:sp>
        <p:nvSpPr>
          <p:cNvPr id="24" name="Date Placeholder 3">
            <a:extLst>
              <a:ext uri="{FF2B5EF4-FFF2-40B4-BE49-F238E27FC236}">
                <a16:creationId xmlns:a16="http://schemas.microsoft.com/office/drawing/2014/main" id="{DE4ABC8D-FCD0-954D-9601-B0EE6384BCA0}"/>
              </a:ext>
            </a:extLst>
          </p:cNvPr>
          <p:cNvSpPr txBox="1">
            <a:spLocks/>
          </p:cNvSpPr>
          <p:nvPr userDrawn="1"/>
        </p:nvSpPr>
        <p:spPr>
          <a:xfrm rot="16200000">
            <a:off x="23246072" y="2000710"/>
            <a:ext cx="1829236" cy="730250"/>
          </a:xfrm>
          <a:prstGeom prst="rect">
            <a:avLst/>
          </a:prstGeom>
        </p:spPr>
        <p:txBody>
          <a:bodyPr vert="horz" lIns="91440" tIns="45720" rIns="91440" bIns="45720" rtlCol="0" anchor="ctr"/>
          <a:lstStyle>
            <a:defPPr>
              <a:defRPr lang="en-US"/>
            </a:defPPr>
            <a:lvl1pPr marL="0" indent="0" algn="ctr" defTabSz="1828434" rtl="0" eaLnBrk="1" latinLnBrk="0" hangingPunct="1">
              <a:buFontTx/>
              <a:buNone/>
              <a:defRPr sz="2000" b="0" i="0" kern="1200">
                <a:solidFill>
                  <a:srgbClr val="414B56"/>
                </a:solidFill>
                <a:latin typeface="DIN 2014" panose="020B0504020202020204" pitchFamily="34" charset="77"/>
                <a:ea typeface="DIN 2014" panose="020B0504020202020204" pitchFamily="34" charset="77"/>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fld id="{AC6538A5-BB97-924B-9A20-8B4BBA0766FE}" type="datetime1">
              <a:rPr lang="fr-FR" sz="2400" smtClean="0"/>
              <a:pPr/>
              <a:t>04/02/2022</a:t>
            </a:fld>
            <a:endParaRPr lang="en-US" sz="2400" dirty="0"/>
          </a:p>
        </p:txBody>
      </p:sp>
      <p:sp>
        <p:nvSpPr>
          <p:cNvPr id="25" name="Rectangle 24">
            <a:extLst>
              <a:ext uri="{FF2B5EF4-FFF2-40B4-BE49-F238E27FC236}">
                <a16:creationId xmlns:a16="http://schemas.microsoft.com/office/drawing/2014/main" id="{927A4229-92BA-AC42-B7B6-C3B86739D327}"/>
              </a:ext>
            </a:extLst>
          </p:cNvPr>
          <p:cNvSpPr/>
          <p:nvPr userDrawn="1"/>
        </p:nvSpPr>
        <p:spPr>
          <a:xfrm>
            <a:off x="23943732" y="0"/>
            <a:ext cx="433917" cy="1451217"/>
          </a:xfrm>
          <a:prstGeom prst="rect">
            <a:avLst/>
          </a:prstGeom>
          <a:solidFill>
            <a:srgbClr val="B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age 25">
            <a:extLst>
              <a:ext uri="{FF2B5EF4-FFF2-40B4-BE49-F238E27FC236}">
                <a16:creationId xmlns:a16="http://schemas.microsoft.com/office/drawing/2014/main" id="{BE76FEBB-32E7-B249-A613-52247FCB6C4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187454" y="256868"/>
            <a:ext cx="3598525" cy="937480"/>
          </a:xfrm>
          <a:prstGeom prst="rect">
            <a:avLst/>
          </a:prstGeom>
        </p:spPr>
      </p:pic>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85" r:id="rId1"/>
    <p:sldLayoutId id="2147483977" r:id="rId2"/>
    <p:sldLayoutId id="2147484001" r:id="rId3"/>
    <p:sldLayoutId id="2147483986" r:id="rId4"/>
  </p:sldLayoutIdLst>
  <p:hf hdr="0"/>
  <p:txStyles>
    <p:titleStyle>
      <a:lvl1pPr marL="0" indent="0" algn="l" defTabSz="1828343" rtl="0" eaLnBrk="1" latinLnBrk="0" hangingPunct="1">
        <a:lnSpc>
          <a:spcPct val="90000"/>
        </a:lnSpc>
        <a:spcBef>
          <a:spcPct val="0"/>
        </a:spcBef>
        <a:buFontTx/>
        <a:buNone/>
        <a:defRPr sz="4400" b="0" i="0" kern="1200">
          <a:solidFill>
            <a:schemeClr val="bg1"/>
          </a:solidFill>
          <a:latin typeface="Montserrat Medium" pitchFamily="2" charset="77"/>
          <a:ea typeface="+mj-ea"/>
          <a:cs typeface="+mj-cs"/>
        </a:defRPr>
      </a:lvl1pPr>
    </p:titleStyle>
    <p:bodyStyle>
      <a:lvl1pPr marL="0" indent="0" algn="l" defTabSz="1828343" rtl="0" eaLnBrk="1" latinLnBrk="0" hangingPunct="1">
        <a:lnSpc>
          <a:spcPct val="90000"/>
        </a:lnSpc>
        <a:spcBef>
          <a:spcPts val="2000"/>
        </a:spcBef>
        <a:buFontTx/>
        <a:buNone/>
        <a:defRPr sz="5599" b="1" i="0" kern="1200">
          <a:solidFill>
            <a:schemeClr val="tx1"/>
          </a:solidFill>
          <a:latin typeface="DIN 2014" panose="020B0504020202020204" pitchFamily="34" charset="77"/>
          <a:ea typeface="DIN 2014" panose="020B0504020202020204" pitchFamily="34" charset="77"/>
          <a:cs typeface="+mn-cs"/>
        </a:defRPr>
      </a:lvl1pPr>
      <a:lvl2pPr marL="914171" indent="0" algn="l" defTabSz="1828343" rtl="0" eaLnBrk="1" latinLnBrk="0" hangingPunct="1">
        <a:lnSpc>
          <a:spcPct val="90000"/>
        </a:lnSpc>
        <a:spcBef>
          <a:spcPts val="1000"/>
        </a:spcBef>
        <a:buFontTx/>
        <a:buNone/>
        <a:defRPr sz="4799" b="0" i="0" kern="1200">
          <a:solidFill>
            <a:schemeClr val="tx1"/>
          </a:solidFill>
          <a:latin typeface="DIN 2014" panose="020B0504020202020204" pitchFamily="34" charset="77"/>
          <a:ea typeface="DIN 2014" panose="020B0504020202020204" pitchFamily="34" charset="77"/>
          <a:cs typeface="+mn-cs"/>
        </a:defRPr>
      </a:lvl2pPr>
      <a:lvl3pPr marL="1828343" indent="0" algn="l" defTabSz="1828343" rtl="0" eaLnBrk="1" latinLnBrk="0" hangingPunct="1">
        <a:lnSpc>
          <a:spcPct val="90000"/>
        </a:lnSpc>
        <a:spcBef>
          <a:spcPts val="1000"/>
        </a:spcBef>
        <a:buFontTx/>
        <a:buNone/>
        <a:defRPr sz="3999" b="0" i="0" kern="1200">
          <a:solidFill>
            <a:schemeClr val="tx1"/>
          </a:solidFill>
          <a:latin typeface="DIN 2014" panose="020B0504020202020204" pitchFamily="34" charset="77"/>
          <a:ea typeface="DIN 2014" panose="020B0504020202020204" pitchFamily="34" charset="77"/>
          <a:cs typeface="+mn-cs"/>
        </a:defRPr>
      </a:lvl3pPr>
      <a:lvl4pPr marL="2742514" indent="0" algn="l" defTabSz="1828343" rtl="0" eaLnBrk="1" latinLnBrk="0" hangingPunct="1">
        <a:lnSpc>
          <a:spcPct val="90000"/>
        </a:lnSpc>
        <a:spcBef>
          <a:spcPts val="1000"/>
        </a:spcBef>
        <a:buFontTx/>
        <a:buNone/>
        <a:defRPr sz="3599" b="0" i="0" kern="1200">
          <a:solidFill>
            <a:schemeClr val="tx1"/>
          </a:solidFill>
          <a:latin typeface="DIN 2014" panose="020B0504020202020204" pitchFamily="34" charset="77"/>
          <a:ea typeface="DIN 2014" panose="020B0504020202020204" pitchFamily="34" charset="77"/>
          <a:cs typeface="+mn-cs"/>
        </a:defRPr>
      </a:lvl4pPr>
      <a:lvl5pPr marL="3656685" indent="0" algn="l" defTabSz="1828343" rtl="0" eaLnBrk="1" latinLnBrk="0" hangingPunct="1">
        <a:lnSpc>
          <a:spcPct val="90000"/>
        </a:lnSpc>
        <a:spcBef>
          <a:spcPts val="1000"/>
        </a:spcBef>
        <a:buFontTx/>
        <a:buNone/>
        <a:defRPr sz="3599" b="0" i="0" kern="1200">
          <a:solidFill>
            <a:schemeClr val="tx1"/>
          </a:solidFill>
          <a:latin typeface="DIN 2014" panose="020B0504020202020204" pitchFamily="34" charset="77"/>
          <a:ea typeface="DIN 2014" panose="020B0504020202020204" pitchFamily="34" charset="77"/>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AF39F984-DF79-844F-BEE4-6F743BADD6C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952" r="8952"/>
          <a:stretch>
            <a:fillRect/>
          </a:stretch>
        </p:blipFill>
        <p:spPr/>
      </p:pic>
      <p:sp>
        <p:nvSpPr>
          <p:cNvPr id="2" name="Rectangle 1">
            <a:extLst>
              <a:ext uri="{FF2B5EF4-FFF2-40B4-BE49-F238E27FC236}">
                <a16:creationId xmlns:a16="http://schemas.microsoft.com/office/drawing/2014/main" id="{86BF4F79-3E90-BA44-B81F-14D82FF21A9A}"/>
              </a:ext>
            </a:extLst>
          </p:cNvPr>
          <p:cNvSpPr/>
          <p:nvPr/>
        </p:nvSpPr>
        <p:spPr>
          <a:xfrm>
            <a:off x="0" y="0"/>
            <a:ext cx="20018830" cy="13716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solidFill>
            <a:srgbClr val="B2B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1E9306D-94C4-7842-99F0-28587C8E6304}"/>
              </a:ext>
            </a:extLst>
          </p:cNvPr>
          <p:cNvSpPr txBox="1"/>
          <p:nvPr/>
        </p:nvSpPr>
        <p:spPr>
          <a:xfrm>
            <a:off x="2400914" y="2708442"/>
            <a:ext cx="11966706" cy="1785104"/>
          </a:xfrm>
          <a:prstGeom prst="rect">
            <a:avLst/>
          </a:prstGeom>
          <a:noFill/>
        </p:spPr>
        <p:txBody>
          <a:bodyPr wrap="square" rtlCol="0">
            <a:spAutoFit/>
          </a:bodyPr>
          <a:lstStyle/>
          <a:p>
            <a:r>
              <a:rPr lang="en-US" sz="11000" b="1" spc="600" dirty="0">
                <a:solidFill>
                  <a:schemeClr val="bg1"/>
                </a:solidFill>
                <a:latin typeface="Montserrat SemiBold" pitchFamily="2" charset="77"/>
                <a:ea typeface="Source Sans Pro" panose="020B0503030403020204" pitchFamily="34" charset="0"/>
                <a:cs typeface="Poppins Medium" pitchFamily="2" charset="77"/>
              </a:rPr>
              <a:t>TITRE</a:t>
            </a:r>
          </a:p>
        </p:txBody>
      </p:sp>
      <p:grpSp>
        <p:nvGrpSpPr>
          <p:cNvPr id="4" name="Group 3">
            <a:extLst>
              <a:ext uri="{FF2B5EF4-FFF2-40B4-BE49-F238E27FC236}">
                <a16:creationId xmlns:a16="http://schemas.microsoft.com/office/drawing/2014/main" id="{4CDE801B-F196-3145-814E-AD142031DD0E}"/>
              </a:ext>
            </a:extLst>
          </p:cNvPr>
          <p:cNvGrpSpPr/>
          <p:nvPr/>
        </p:nvGrpSpPr>
        <p:grpSpPr>
          <a:xfrm>
            <a:off x="14367620" y="8978013"/>
            <a:ext cx="11220944" cy="2674098"/>
            <a:chOff x="14367620" y="9168687"/>
            <a:chExt cx="11220944" cy="2674098"/>
          </a:xfrm>
        </p:grpSpPr>
        <p:sp>
          <p:nvSpPr>
            <p:cNvPr id="3" name="Rectangle 2">
              <a:extLst>
                <a:ext uri="{FF2B5EF4-FFF2-40B4-BE49-F238E27FC236}">
                  <a16:creationId xmlns:a16="http://schemas.microsoft.com/office/drawing/2014/main" id="{90DA41ED-242E-0A42-9B6F-1F158D4A2A08}"/>
                </a:ext>
              </a:extLst>
            </p:cNvPr>
            <p:cNvSpPr/>
            <p:nvPr/>
          </p:nvSpPr>
          <p:spPr>
            <a:xfrm>
              <a:off x="14367620" y="9168687"/>
              <a:ext cx="10010029" cy="2674098"/>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9114" h="2032713">
                  <a:moveTo>
                    <a:pt x="1162213" y="0"/>
                  </a:moveTo>
                  <a:lnTo>
                    <a:pt x="7609114" y="7970"/>
                  </a:lnTo>
                  <a:lnTo>
                    <a:pt x="7609114" y="2032713"/>
                  </a:lnTo>
                  <a:lnTo>
                    <a:pt x="0" y="2032713"/>
                  </a:lnTo>
                  <a:lnTo>
                    <a:pt x="1162213" y="0"/>
                  </a:lnTo>
                  <a:close/>
                </a:path>
              </a:pathLst>
            </a:custGeom>
            <a:solidFill>
              <a:srgbClr val="41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55EF48-D8AA-754B-A8DE-85D83652C092}"/>
                </a:ext>
              </a:extLst>
            </p:cNvPr>
            <p:cNvSpPr txBox="1"/>
            <p:nvPr/>
          </p:nvSpPr>
          <p:spPr>
            <a:xfrm>
              <a:off x="14367620" y="9628573"/>
              <a:ext cx="11220944" cy="1754326"/>
            </a:xfrm>
            <a:prstGeom prst="rect">
              <a:avLst/>
            </a:prstGeom>
            <a:noFill/>
          </p:spPr>
          <p:txBody>
            <a:bodyPr wrap="square" rtlCol="0">
              <a:spAutoFit/>
            </a:bodyPr>
            <a:lstStyle/>
            <a:p>
              <a:pPr algn="ctr"/>
              <a:r>
                <a:rPr lang="en-US" b="1" spc="600" dirty="0">
                  <a:solidFill>
                    <a:schemeClr val="bg1"/>
                  </a:solidFill>
                  <a:latin typeface="DIN 2014" panose="020B0504020202020204" pitchFamily="34" charset="77"/>
                  <a:ea typeface="DIN 2014" panose="020B0504020202020204" pitchFamily="34" charset="77"/>
                  <a:cs typeface="Lato Medium" panose="020F0502020204030203" pitchFamily="34" charset="0"/>
                </a:rPr>
                <a:t>ÉCOLE NATIONALE </a:t>
              </a:r>
              <a:br>
                <a:rPr lang="en-US" b="1" spc="600" dirty="0">
                  <a:solidFill>
                    <a:schemeClr val="bg1"/>
                  </a:solidFill>
                  <a:latin typeface="DIN 2014" panose="020B0504020202020204" pitchFamily="34" charset="77"/>
                  <a:ea typeface="DIN 2014" panose="020B0504020202020204" pitchFamily="34" charset="77"/>
                  <a:cs typeface="Lato Medium" panose="020F0502020204030203" pitchFamily="34" charset="0"/>
                </a:rPr>
              </a:br>
              <a:r>
                <a:rPr lang="en-US" b="1" spc="600" dirty="0">
                  <a:solidFill>
                    <a:schemeClr val="bg1"/>
                  </a:solidFill>
                  <a:latin typeface="DIN 2014" panose="020B0504020202020204" pitchFamily="34" charset="77"/>
                  <a:ea typeface="DIN 2014" panose="020B0504020202020204" pitchFamily="34" charset="77"/>
                  <a:cs typeface="Lato Medium" panose="020F0502020204030203" pitchFamily="34" charset="0"/>
                </a:rPr>
                <a:t>SUPÉRIEURE DES ARTS</a:t>
              </a:r>
            </a:p>
            <a:p>
              <a:pPr algn="ctr"/>
              <a:r>
                <a:rPr lang="en-US" b="1" spc="600" dirty="0">
                  <a:solidFill>
                    <a:schemeClr val="bg1"/>
                  </a:solidFill>
                  <a:latin typeface="DIN 2014" panose="020B0504020202020204" pitchFamily="34" charset="77"/>
                  <a:ea typeface="DIN 2014" panose="020B0504020202020204" pitchFamily="34" charset="77"/>
                  <a:cs typeface="Lato Medium" panose="020F0502020204030203" pitchFamily="34" charset="0"/>
                </a:rPr>
                <a:t>ET INDUSTRIES TEXTILES</a:t>
              </a:r>
            </a:p>
          </p:txBody>
        </p:sp>
      </p:grpSp>
      <p:sp>
        <p:nvSpPr>
          <p:cNvPr id="11" name="TextBox 10">
            <a:extLst>
              <a:ext uri="{FF2B5EF4-FFF2-40B4-BE49-F238E27FC236}">
                <a16:creationId xmlns:a16="http://schemas.microsoft.com/office/drawing/2014/main" id="{BBD3207B-A9B4-4942-ACE1-A136433FE403}"/>
              </a:ext>
            </a:extLst>
          </p:cNvPr>
          <p:cNvSpPr txBox="1"/>
          <p:nvPr/>
        </p:nvSpPr>
        <p:spPr>
          <a:xfrm>
            <a:off x="2401289" y="9622563"/>
            <a:ext cx="5982978" cy="2246769"/>
          </a:xfrm>
          <a:prstGeom prst="rect">
            <a:avLst/>
          </a:prstGeom>
          <a:noFill/>
        </p:spPr>
        <p:txBody>
          <a:bodyPr wrap="square" rtlCol="0">
            <a:spAutoFit/>
          </a:bodyPr>
          <a:lstStyle/>
          <a:p>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Lorem ipsum dolor sit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amet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Ut quasi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consequatur</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ut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beatae</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consequatur</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ut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sunt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culpa id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velit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culpa qui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voluptate</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illo</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et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iusto</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fugit.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Aut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fuga</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excepturi</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ex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itaque</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fugit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ut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maxime</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libero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est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quia</a:t>
            </a:r>
            <a:endPar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endParaRPr>
          </a:p>
        </p:txBody>
      </p:sp>
      <p:pic>
        <p:nvPicPr>
          <p:cNvPr id="13" name="Image 12">
            <a:extLst>
              <a:ext uri="{FF2B5EF4-FFF2-40B4-BE49-F238E27FC236}">
                <a16:creationId xmlns:a16="http://schemas.microsoft.com/office/drawing/2014/main" id="{7075C5C3-61D4-4549-87F0-6D0B98FEA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1510" y="6651220"/>
            <a:ext cx="7166139" cy="1866907"/>
          </a:xfrm>
          <a:prstGeom prst="rect">
            <a:avLst/>
          </a:prstGeom>
        </p:spPr>
      </p:pic>
    </p:spTree>
    <p:extLst>
      <p:ext uri="{BB962C8B-B14F-4D97-AF65-F5344CB8AC3E}">
        <p14:creationId xmlns:p14="http://schemas.microsoft.com/office/powerpoint/2010/main" val="157958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1A1A438-D016-0F42-9CFF-88740EBB93D8}"/>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
        <p:nvSpPr>
          <p:cNvPr id="5" name="Titre 4">
            <a:extLst>
              <a:ext uri="{FF2B5EF4-FFF2-40B4-BE49-F238E27FC236}">
                <a16:creationId xmlns:a16="http://schemas.microsoft.com/office/drawing/2014/main" id="{00E8C640-A895-C345-853D-EC759E563E04}"/>
              </a:ext>
            </a:extLst>
          </p:cNvPr>
          <p:cNvSpPr>
            <a:spLocks noGrp="1"/>
          </p:cNvSpPr>
          <p:nvPr>
            <p:ph type="title"/>
          </p:nvPr>
        </p:nvSpPr>
        <p:spPr/>
        <p:txBody>
          <a:bodyPr/>
          <a:lstStyle/>
          <a:p>
            <a:r>
              <a:rPr lang="fr-FR" dirty="0"/>
              <a:t>Ordre du jour</a:t>
            </a:r>
          </a:p>
        </p:txBody>
      </p:sp>
      <p:sp>
        <p:nvSpPr>
          <p:cNvPr id="8" name="TextBox 6">
            <a:extLst>
              <a:ext uri="{FF2B5EF4-FFF2-40B4-BE49-F238E27FC236}">
                <a16:creationId xmlns:a16="http://schemas.microsoft.com/office/drawing/2014/main" id="{5AFD01BD-F4A8-444B-869C-04A07F107E65}"/>
              </a:ext>
            </a:extLst>
          </p:cNvPr>
          <p:cNvSpPr txBox="1"/>
          <p:nvPr/>
        </p:nvSpPr>
        <p:spPr>
          <a:xfrm>
            <a:off x="16650857" y="5303265"/>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9" name="TextBox 7">
            <a:extLst>
              <a:ext uri="{FF2B5EF4-FFF2-40B4-BE49-F238E27FC236}">
                <a16:creationId xmlns:a16="http://schemas.microsoft.com/office/drawing/2014/main" id="{23C79830-66F7-784C-93B1-D05AB8C2A8CF}"/>
              </a:ext>
            </a:extLst>
          </p:cNvPr>
          <p:cNvSpPr txBox="1"/>
          <p:nvPr/>
        </p:nvSpPr>
        <p:spPr>
          <a:xfrm>
            <a:off x="16650857" y="4595379"/>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3 - TITRE</a:t>
            </a:r>
          </a:p>
        </p:txBody>
      </p:sp>
      <p:sp>
        <p:nvSpPr>
          <p:cNvPr id="10" name="TextBox 8">
            <a:extLst>
              <a:ext uri="{FF2B5EF4-FFF2-40B4-BE49-F238E27FC236}">
                <a16:creationId xmlns:a16="http://schemas.microsoft.com/office/drawing/2014/main" id="{56E1FACF-B02A-2342-9D71-F9518C50600E}"/>
              </a:ext>
            </a:extLst>
          </p:cNvPr>
          <p:cNvSpPr txBox="1"/>
          <p:nvPr/>
        </p:nvSpPr>
        <p:spPr>
          <a:xfrm>
            <a:off x="16650857" y="9500717"/>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1" name="TextBox 9">
            <a:extLst>
              <a:ext uri="{FF2B5EF4-FFF2-40B4-BE49-F238E27FC236}">
                <a16:creationId xmlns:a16="http://schemas.microsoft.com/office/drawing/2014/main" id="{36A42152-6C87-0046-AC5B-3E9A26A88BCF}"/>
              </a:ext>
            </a:extLst>
          </p:cNvPr>
          <p:cNvSpPr txBox="1"/>
          <p:nvPr/>
        </p:nvSpPr>
        <p:spPr>
          <a:xfrm>
            <a:off x="16650857" y="8792831"/>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6 - TITRE</a:t>
            </a:r>
          </a:p>
        </p:txBody>
      </p:sp>
      <p:sp>
        <p:nvSpPr>
          <p:cNvPr id="12" name="TextBox 10">
            <a:extLst>
              <a:ext uri="{FF2B5EF4-FFF2-40B4-BE49-F238E27FC236}">
                <a16:creationId xmlns:a16="http://schemas.microsoft.com/office/drawing/2014/main" id="{952CBE65-97FB-E845-81DA-B40A1C0C48C2}"/>
              </a:ext>
            </a:extLst>
          </p:cNvPr>
          <p:cNvSpPr txBox="1"/>
          <p:nvPr/>
        </p:nvSpPr>
        <p:spPr>
          <a:xfrm>
            <a:off x="9301430" y="5303265"/>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3" name="TextBox 11">
            <a:extLst>
              <a:ext uri="{FF2B5EF4-FFF2-40B4-BE49-F238E27FC236}">
                <a16:creationId xmlns:a16="http://schemas.microsoft.com/office/drawing/2014/main" id="{815164F1-BB84-2E41-B7EE-A87C557C8016}"/>
              </a:ext>
            </a:extLst>
          </p:cNvPr>
          <p:cNvSpPr txBox="1"/>
          <p:nvPr/>
        </p:nvSpPr>
        <p:spPr>
          <a:xfrm>
            <a:off x="9301430" y="4595379"/>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2 - TITRE</a:t>
            </a:r>
          </a:p>
        </p:txBody>
      </p:sp>
      <p:sp>
        <p:nvSpPr>
          <p:cNvPr id="14" name="TextBox 12">
            <a:extLst>
              <a:ext uri="{FF2B5EF4-FFF2-40B4-BE49-F238E27FC236}">
                <a16:creationId xmlns:a16="http://schemas.microsoft.com/office/drawing/2014/main" id="{D44D599B-4D24-514A-8741-8B319975D33B}"/>
              </a:ext>
            </a:extLst>
          </p:cNvPr>
          <p:cNvSpPr txBox="1"/>
          <p:nvPr/>
        </p:nvSpPr>
        <p:spPr>
          <a:xfrm>
            <a:off x="9301430" y="9500717"/>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5" name="TextBox 13">
            <a:extLst>
              <a:ext uri="{FF2B5EF4-FFF2-40B4-BE49-F238E27FC236}">
                <a16:creationId xmlns:a16="http://schemas.microsoft.com/office/drawing/2014/main" id="{6EA08A5A-2E94-644F-8913-B2CB49ED3AB2}"/>
              </a:ext>
            </a:extLst>
          </p:cNvPr>
          <p:cNvSpPr txBox="1"/>
          <p:nvPr/>
        </p:nvSpPr>
        <p:spPr>
          <a:xfrm>
            <a:off x="9301430" y="8792831"/>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5 - TITRE</a:t>
            </a:r>
          </a:p>
        </p:txBody>
      </p:sp>
      <p:sp>
        <p:nvSpPr>
          <p:cNvPr id="16" name="TextBox 17">
            <a:extLst>
              <a:ext uri="{FF2B5EF4-FFF2-40B4-BE49-F238E27FC236}">
                <a16:creationId xmlns:a16="http://schemas.microsoft.com/office/drawing/2014/main" id="{906EFB67-A566-3643-9A26-D8A498B8D23C}"/>
              </a:ext>
            </a:extLst>
          </p:cNvPr>
          <p:cNvSpPr txBox="1"/>
          <p:nvPr/>
        </p:nvSpPr>
        <p:spPr>
          <a:xfrm>
            <a:off x="1952003" y="5303265"/>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7" name="TextBox 18">
            <a:extLst>
              <a:ext uri="{FF2B5EF4-FFF2-40B4-BE49-F238E27FC236}">
                <a16:creationId xmlns:a16="http://schemas.microsoft.com/office/drawing/2014/main" id="{52EAA3F8-6D53-E84D-9501-181096C4DA67}"/>
              </a:ext>
            </a:extLst>
          </p:cNvPr>
          <p:cNvSpPr txBox="1"/>
          <p:nvPr/>
        </p:nvSpPr>
        <p:spPr>
          <a:xfrm>
            <a:off x="1952003" y="4595379"/>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1 - TITRE</a:t>
            </a:r>
          </a:p>
        </p:txBody>
      </p:sp>
      <p:sp>
        <p:nvSpPr>
          <p:cNvPr id="18" name="TextBox 19">
            <a:extLst>
              <a:ext uri="{FF2B5EF4-FFF2-40B4-BE49-F238E27FC236}">
                <a16:creationId xmlns:a16="http://schemas.microsoft.com/office/drawing/2014/main" id="{98C00E48-B400-F243-8D33-BABD3F79DB1A}"/>
              </a:ext>
            </a:extLst>
          </p:cNvPr>
          <p:cNvSpPr txBox="1"/>
          <p:nvPr/>
        </p:nvSpPr>
        <p:spPr>
          <a:xfrm>
            <a:off x="1952003" y="9500717"/>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9" name="TextBox 20">
            <a:extLst>
              <a:ext uri="{FF2B5EF4-FFF2-40B4-BE49-F238E27FC236}">
                <a16:creationId xmlns:a16="http://schemas.microsoft.com/office/drawing/2014/main" id="{7E30DEF8-23FE-D740-A1FB-190B11A0DEDE}"/>
              </a:ext>
            </a:extLst>
          </p:cNvPr>
          <p:cNvSpPr txBox="1"/>
          <p:nvPr/>
        </p:nvSpPr>
        <p:spPr>
          <a:xfrm>
            <a:off x="1952003" y="8792831"/>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4 - TITRE</a:t>
            </a:r>
          </a:p>
        </p:txBody>
      </p:sp>
      <p:sp>
        <p:nvSpPr>
          <p:cNvPr id="22" name="Espace réservé du pied de page 5">
            <a:extLst>
              <a:ext uri="{FF2B5EF4-FFF2-40B4-BE49-F238E27FC236}">
                <a16:creationId xmlns:a16="http://schemas.microsoft.com/office/drawing/2014/main" id="{B131E283-FFE9-A647-BB07-0F03976088B1}"/>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57052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C7679A-5888-1948-9E6C-CE0008CDD32B}"/>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
        <p:nvSpPr>
          <p:cNvPr id="5" name="Titre 4">
            <a:extLst>
              <a:ext uri="{FF2B5EF4-FFF2-40B4-BE49-F238E27FC236}">
                <a16:creationId xmlns:a16="http://schemas.microsoft.com/office/drawing/2014/main" id="{FB63FAC3-B147-D647-A3AC-E699E87EB9A2}"/>
              </a:ext>
            </a:extLst>
          </p:cNvPr>
          <p:cNvSpPr>
            <a:spLocks noGrp="1"/>
          </p:cNvSpPr>
          <p:nvPr>
            <p:ph type="title"/>
          </p:nvPr>
        </p:nvSpPr>
        <p:spPr/>
        <p:txBody>
          <a:bodyPr/>
          <a:lstStyle/>
          <a:p>
            <a:r>
              <a:rPr lang="fr-FR" dirty="0"/>
              <a:t>Titre </a:t>
            </a:r>
          </a:p>
        </p:txBody>
      </p:sp>
      <p:sp>
        <p:nvSpPr>
          <p:cNvPr id="6" name="Espace réservé du contenu 5">
            <a:extLst>
              <a:ext uri="{FF2B5EF4-FFF2-40B4-BE49-F238E27FC236}">
                <a16:creationId xmlns:a16="http://schemas.microsoft.com/office/drawing/2014/main" id="{FC1FE841-AF3F-B24E-B248-1F5FD9FB3289}"/>
              </a:ext>
            </a:extLst>
          </p:cNvPr>
          <p:cNvSpPr>
            <a:spLocks noGrp="1"/>
          </p:cNvSpPr>
          <p:nvPr>
            <p:ph sz="half" idx="1"/>
          </p:nvPr>
        </p:nvSpPr>
        <p:spPr>
          <a:xfrm>
            <a:off x="1676400" y="5366083"/>
            <a:ext cx="10436225" cy="6987841"/>
          </a:xfrm>
        </p:spPr>
        <p:txBody>
          <a:bodyPr/>
          <a:lstStyle/>
          <a:p>
            <a:pPr lvl="0" defTabSz="1828434">
              <a:lnSpc>
                <a:spcPct val="100000"/>
              </a:lnSpc>
              <a:spcBef>
                <a:spcPts val="0"/>
              </a:spcBef>
            </a:pPr>
            <a:r>
              <a:rPr lang="en-US" sz="3600" b="1" dirty="0">
                <a:solidFill>
                  <a:srgbClr val="374556"/>
                </a:solidFill>
                <a:latin typeface="Montserrat SemiBold" pitchFamily="2" charset="77"/>
                <a:ea typeface="Roboto Medium" panose="02000000000000000000" pitchFamily="2" charset="0"/>
                <a:cs typeface="Poppins Medium" pitchFamily="2" charset="77"/>
              </a:rPr>
              <a:t>Analysis of different brands and products and very often.</a:t>
            </a:r>
          </a:p>
          <a:p>
            <a:pPr marL="457200" indent="-457200">
              <a:buFont typeface="Arial" panose="020B0604020202020204" pitchFamily="34" charset="0"/>
              <a:buChar char="•"/>
            </a:pPr>
            <a:r>
              <a:rPr lang="en-US" dirty="0" err="1">
                <a:cs typeface="Lato Light" panose="020F0502020204030203" pitchFamily="34" charset="0"/>
              </a:rPr>
              <a:t>Ibi</a:t>
            </a:r>
            <a:r>
              <a:rPr lang="en-US" dirty="0">
                <a:cs typeface="Lato Light" panose="020F0502020204030203" pitchFamily="34" charset="0"/>
              </a:rPr>
              <a:t> </a:t>
            </a:r>
            <a:r>
              <a:rPr lang="en-US" dirty="0" err="1">
                <a:cs typeface="Lato Light" panose="020F0502020204030203" pitchFamily="34" charset="0"/>
              </a:rPr>
              <a:t>victu</a:t>
            </a:r>
            <a:r>
              <a:rPr lang="en-US" dirty="0">
                <a:cs typeface="Lato Light" panose="020F0502020204030203" pitchFamily="34" charset="0"/>
              </a:rPr>
              <a:t> </a:t>
            </a:r>
            <a:r>
              <a:rPr lang="en-US" dirty="0" err="1">
                <a:cs typeface="Lato Light" panose="020F0502020204030203" pitchFamily="34" charset="0"/>
              </a:rPr>
              <a:t>recreati</a:t>
            </a:r>
            <a:r>
              <a:rPr lang="en-US" dirty="0">
                <a:cs typeface="Lato Light" panose="020F0502020204030203" pitchFamily="34" charset="0"/>
              </a:rPr>
              <a:t> et </a:t>
            </a:r>
            <a:r>
              <a:rPr lang="en-US" dirty="0" err="1">
                <a:cs typeface="Lato Light" panose="020F0502020204030203" pitchFamily="34" charset="0"/>
              </a:rPr>
              <a:t>quiete</a:t>
            </a:r>
            <a:r>
              <a:rPr lang="en-US" dirty="0">
                <a:cs typeface="Lato Light" panose="020F0502020204030203" pitchFamily="34" charset="0"/>
              </a:rPr>
              <a:t>, </a:t>
            </a:r>
            <a:r>
              <a:rPr lang="en-US" dirty="0" err="1">
                <a:cs typeface="Lato Light" panose="020F0502020204030203" pitchFamily="34" charset="0"/>
              </a:rPr>
              <a:t>postquam</a:t>
            </a:r>
            <a:r>
              <a:rPr lang="en-US" dirty="0">
                <a:cs typeface="Lato Light" panose="020F0502020204030203" pitchFamily="34" charset="0"/>
              </a:rPr>
              <a:t> </a:t>
            </a:r>
            <a:r>
              <a:rPr lang="en-US" dirty="0" err="1">
                <a:cs typeface="Lato Light" panose="020F0502020204030203" pitchFamily="34" charset="0"/>
              </a:rPr>
              <a:t>abierat</a:t>
            </a:r>
            <a:endParaRPr lang="en-US" dirty="0">
              <a:cs typeface="Lato Light" panose="020F0502020204030203" pitchFamily="34" charset="0"/>
            </a:endParaRPr>
          </a:p>
          <a:p>
            <a:pPr marL="457200" indent="-457200">
              <a:buFont typeface="Arial" panose="020B0604020202020204" pitchFamily="34" charset="0"/>
              <a:buChar char="•"/>
            </a:pPr>
            <a:r>
              <a:rPr lang="en-US" dirty="0" err="1">
                <a:cs typeface="Lato Light" panose="020F0502020204030203" pitchFamily="34" charset="0"/>
              </a:rPr>
              <a:t>Sed</a:t>
            </a:r>
            <a:r>
              <a:rPr lang="en-US" dirty="0">
                <a:cs typeface="Lato Light" panose="020F0502020204030203" pitchFamily="34" charset="0"/>
              </a:rPr>
              <a:t> (</a:t>
            </a:r>
            <a:r>
              <a:rPr lang="en-US" dirty="0" err="1">
                <a:cs typeface="Lato Light" panose="020F0502020204030203" pitchFamily="34" charset="0"/>
              </a:rPr>
              <a:t>saepe</a:t>
            </a:r>
            <a:r>
              <a:rPr lang="en-US" dirty="0">
                <a:cs typeface="Lato Light" panose="020F0502020204030203" pitchFamily="34" charset="0"/>
              </a:rPr>
              <a:t> </a:t>
            </a:r>
            <a:r>
              <a:rPr lang="en-US" dirty="0" err="1">
                <a:cs typeface="Lato Light" panose="020F0502020204030203" pitchFamily="34" charset="0"/>
              </a:rPr>
              <a:t>enim</a:t>
            </a:r>
            <a:r>
              <a:rPr lang="en-US" dirty="0">
                <a:cs typeface="Lato Light" panose="020F0502020204030203" pitchFamily="34" charset="0"/>
              </a:rPr>
              <a:t> </a:t>
            </a:r>
            <a:r>
              <a:rPr lang="en-US" dirty="0" err="1">
                <a:cs typeface="Lato Light" panose="020F0502020204030203" pitchFamily="34" charset="0"/>
              </a:rPr>
              <a:t>redeo</a:t>
            </a:r>
            <a:r>
              <a:rPr lang="en-US" dirty="0">
                <a:cs typeface="Lato Light" panose="020F0502020204030203" pitchFamily="34" charset="0"/>
              </a:rPr>
              <a:t> ad </a:t>
            </a:r>
            <a:r>
              <a:rPr lang="en-US" dirty="0" err="1">
                <a:cs typeface="Lato Light" panose="020F0502020204030203" pitchFamily="34" charset="0"/>
              </a:rPr>
              <a:t>Scipionem</a:t>
            </a:r>
            <a:r>
              <a:rPr lang="en-US" dirty="0">
                <a:cs typeface="Lato Light" panose="020F0502020204030203" pitchFamily="34" charset="0"/>
              </a:rPr>
              <a:t>, </a:t>
            </a:r>
            <a:r>
              <a:rPr lang="en-US" dirty="0" err="1">
                <a:cs typeface="Lato Light" panose="020F0502020204030203" pitchFamily="34" charset="0"/>
              </a:rPr>
              <a:t>cuius</a:t>
            </a:r>
            <a:r>
              <a:rPr lang="en-US" dirty="0">
                <a:cs typeface="Lato Light" panose="020F0502020204030203" pitchFamily="34" charset="0"/>
              </a:rPr>
              <a:t> </a:t>
            </a:r>
            <a:r>
              <a:rPr lang="en-US" dirty="0" err="1">
                <a:cs typeface="Lato Light" panose="020F0502020204030203" pitchFamily="34" charset="0"/>
              </a:rPr>
              <a:t>omnis</a:t>
            </a:r>
            <a:endParaRPr lang="en-US" dirty="0">
              <a:cs typeface="Lato Light" panose="020F0502020204030203" pitchFamily="34" charset="0"/>
            </a:endParaRPr>
          </a:p>
          <a:p>
            <a:pPr marL="457200" indent="-457200">
              <a:buFont typeface="Arial" panose="020B0604020202020204" pitchFamily="34" charset="0"/>
              <a:buChar char="•"/>
            </a:pPr>
            <a:r>
              <a:rPr lang="en-US" dirty="0" err="1">
                <a:cs typeface="Lato Light" panose="020F0502020204030203" pitchFamily="34" charset="0"/>
              </a:rPr>
              <a:t>Utque</a:t>
            </a:r>
            <a:r>
              <a:rPr lang="en-US" dirty="0">
                <a:cs typeface="Lato Light" panose="020F0502020204030203" pitchFamily="34" charset="0"/>
              </a:rPr>
              <a:t> </a:t>
            </a:r>
            <a:r>
              <a:rPr lang="en-US" dirty="0" err="1">
                <a:cs typeface="Lato Light" panose="020F0502020204030203" pitchFamily="34" charset="0"/>
              </a:rPr>
              <a:t>proeliorum</a:t>
            </a:r>
            <a:r>
              <a:rPr lang="en-US" dirty="0">
                <a:cs typeface="Lato Light" panose="020F0502020204030203" pitchFamily="34" charset="0"/>
              </a:rPr>
              <a:t> </a:t>
            </a:r>
            <a:r>
              <a:rPr lang="en-US" dirty="0" err="1">
                <a:cs typeface="Lato Light" panose="020F0502020204030203" pitchFamily="34" charset="0"/>
              </a:rPr>
              <a:t>periti</a:t>
            </a:r>
            <a:r>
              <a:rPr lang="en-US" dirty="0">
                <a:cs typeface="Lato Light" panose="020F0502020204030203" pitchFamily="34" charset="0"/>
              </a:rPr>
              <a:t> </a:t>
            </a:r>
            <a:r>
              <a:rPr lang="en-US" dirty="0" err="1">
                <a:cs typeface="Lato Light" panose="020F0502020204030203" pitchFamily="34" charset="0"/>
              </a:rPr>
              <a:t>rectores</a:t>
            </a:r>
            <a:r>
              <a:rPr lang="en-US" dirty="0">
                <a:cs typeface="Lato Light" panose="020F0502020204030203" pitchFamily="34" charset="0"/>
              </a:rPr>
              <a:t> primo </a:t>
            </a:r>
            <a:r>
              <a:rPr lang="en-US" dirty="0" err="1">
                <a:cs typeface="Lato Light" panose="020F0502020204030203" pitchFamily="34" charset="0"/>
              </a:rPr>
              <a:t>catervas</a:t>
            </a:r>
            <a:endParaRPr lang="en-US" dirty="0">
              <a:cs typeface="Lato Light" panose="020F0502020204030203" pitchFamily="34" charset="0"/>
            </a:endParaRPr>
          </a:p>
          <a:p>
            <a:pPr marL="457200" indent="-457200">
              <a:buFont typeface="Arial" panose="020B0604020202020204" pitchFamily="34" charset="0"/>
              <a:buChar char="•"/>
            </a:pPr>
            <a:r>
              <a:rPr lang="en-US" dirty="0" err="1">
                <a:cs typeface="Lato Light" panose="020F0502020204030203" pitchFamily="34" charset="0"/>
              </a:rPr>
              <a:t>Pandente</a:t>
            </a:r>
            <a:r>
              <a:rPr lang="en-US" dirty="0">
                <a:cs typeface="Lato Light" panose="020F0502020204030203" pitchFamily="34" charset="0"/>
              </a:rPr>
              <a:t> </a:t>
            </a:r>
            <a:r>
              <a:rPr lang="en-US" dirty="0" err="1">
                <a:cs typeface="Lato Light" panose="020F0502020204030203" pitchFamily="34" charset="0"/>
              </a:rPr>
              <a:t>itaque</a:t>
            </a:r>
            <a:r>
              <a:rPr lang="en-US" dirty="0">
                <a:cs typeface="Lato Light" panose="020F0502020204030203" pitchFamily="34" charset="0"/>
              </a:rPr>
              <a:t> </a:t>
            </a:r>
            <a:r>
              <a:rPr lang="en-US" dirty="0" err="1">
                <a:cs typeface="Lato Light" panose="020F0502020204030203" pitchFamily="34" charset="0"/>
              </a:rPr>
              <a:t>viam</a:t>
            </a:r>
            <a:r>
              <a:rPr lang="en-US" dirty="0">
                <a:cs typeface="Lato Light" panose="020F0502020204030203" pitchFamily="34" charset="0"/>
              </a:rPr>
              <a:t> </a:t>
            </a:r>
            <a:r>
              <a:rPr lang="en-US" dirty="0" err="1">
                <a:cs typeface="Lato Light" panose="020F0502020204030203" pitchFamily="34" charset="0"/>
              </a:rPr>
              <a:t>fatorum</a:t>
            </a:r>
            <a:r>
              <a:rPr lang="en-US" dirty="0">
                <a:cs typeface="Lato Light" panose="020F0502020204030203" pitchFamily="34" charset="0"/>
              </a:rPr>
              <a:t> </a:t>
            </a:r>
            <a:r>
              <a:rPr lang="en-US" dirty="0" err="1">
                <a:cs typeface="Lato Light" panose="020F0502020204030203" pitchFamily="34" charset="0"/>
              </a:rPr>
              <a:t>sorte</a:t>
            </a:r>
            <a:r>
              <a:rPr lang="en-US" dirty="0">
                <a:cs typeface="Lato Light" panose="020F0502020204030203" pitchFamily="34" charset="0"/>
              </a:rPr>
              <a:t> </a:t>
            </a:r>
            <a:r>
              <a:rPr lang="en-US" dirty="0" err="1">
                <a:cs typeface="Lato Light" panose="020F0502020204030203" pitchFamily="34" charset="0"/>
              </a:rPr>
              <a:t>tristissima</a:t>
            </a:r>
            <a:r>
              <a:rPr lang="en-US" dirty="0">
                <a:cs typeface="Lato Light" panose="020F0502020204030203" pitchFamily="34" charset="0"/>
              </a:rPr>
              <a:t>,</a:t>
            </a:r>
          </a:p>
          <a:p>
            <a:pPr marL="457200" indent="-457200">
              <a:buFont typeface="Arial" panose="020B0604020202020204" pitchFamily="34" charset="0"/>
              <a:buChar char="•"/>
            </a:pPr>
            <a:r>
              <a:rPr lang="en-US" dirty="0" err="1">
                <a:cs typeface="Lato Light" panose="020F0502020204030203" pitchFamily="34" charset="0"/>
              </a:rPr>
              <a:t>Sed</a:t>
            </a:r>
            <a:r>
              <a:rPr lang="en-US" dirty="0">
                <a:cs typeface="Lato Light" panose="020F0502020204030203" pitchFamily="34" charset="0"/>
              </a:rPr>
              <a:t> quid </a:t>
            </a:r>
            <a:r>
              <a:rPr lang="en-US" dirty="0" err="1">
                <a:cs typeface="Lato Light" panose="020F0502020204030203" pitchFamily="34" charset="0"/>
              </a:rPr>
              <a:t>est</a:t>
            </a:r>
            <a:r>
              <a:rPr lang="en-US" dirty="0">
                <a:cs typeface="Lato Light" panose="020F0502020204030203" pitchFamily="34" charset="0"/>
              </a:rPr>
              <a:t> quod in </a:t>
            </a:r>
            <a:r>
              <a:rPr lang="en-US" dirty="0" err="1">
                <a:cs typeface="Lato Light" panose="020F0502020204030203" pitchFamily="34" charset="0"/>
              </a:rPr>
              <a:t>hac</a:t>
            </a:r>
            <a:r>
              <a:rPr lang="en-US" dirty="0">
                <a:cs typeface="Lato Light" panose="020F0502020204030203" pitchFamily="34" charset="0"/>
              </a:rPr>
              <a:t> causa </a:t>
            </a:r>
            <a:r>
              <a:rPr lang="en-US" dirty="0" err="1">
                <a:cs typeface="Lato Light" panose="020F0502020204030203" pitchFamily="34" charset="0"/>
              </a:rPr>
              <a:t>maxime</a:t>
            </a:r>
            <a:r>
              <a:rPr lang="en-US" dirty="0">
                <a:cs typeface="Lato Light" panose="020F0502020204030203" pitchFamily="34" charset="0"/>
              </a:rPr>
              <a:t> </a:t>
            </a:r>
            <a:r>
              <a:rPr lang="en-US" dirty="0" err="1">
                <a:cs typeface="Lato Light" panose="020F0502020204030203" pitchFamily="34" charset="0"/>
              </a:rPr>
              <a:t>homines</a:t>
            </a:r>
            <a:endParaRPr lang="en-US" dirty="0">
              <a:cs typeface="Lato Light" panose="020F0502020204030203" pitchFamily="34" charset="0"/>
            </a:endParaRPr>
          </a:p>
          <a:p>
            <a:endParaRPr lang="fr-FR" dirty="0"/>
          </a:p>
        </p:txBody>
      </p:sp>
      <p:pic>
        <p:nvPicPr>
          <p:cNvPr id="9" name="Espace réservé du contenu 8">
            <a:extLst>
              <a:ext uri="{FF2B5EF4-FFF2-40B4-BE49-F238E27FC236}">
                <a16:creationId xmlns:a16="http://schemas.microsoft.com/office/drawing/2014/main" id="{10E84744-0847-0246-BF52-D4CE3B03D6CD}"/>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4982185" y="4120357"/>
            <a:ext cx="5242536" cy="7853362"/>
          </a:xfrm>
        </p:spPr>
      </p:pic>
      <p:sp>
        <p:nvSpPr>
          <p:cNvPr id="12" name="Espace réservé du pied de page 5">
            <a:extLst>
              <a:ext uri="{FF2B5EF4-FFF2-40B4-BE49-F238E27FC236}">
                <a16:creationId xmlns:a16="http://schemas.microsoft.com/office/drawing/2014/main" id="{288AE1DF-5FB0-7942-94F8-CF18F2DEA153}"/>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214583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CABBA5E5-68BE-114C-B513-438211E0D0EB}"/>
              </a:ext>
            </a:extLst>
          </p:cNvPr>
          <p:cNvSpPr>
            <a:spLocks noGrp="1"/>
          </p:cNvSpPr>
          <p:nvPr>
            <p:ph type="pic" sz="quarter" idx="15"/>
          </p:nvPr>
        </p:nvSpPr>
        <p:spPr/>
      </p:sp>
      <p:sp>
        <p:nvSpPr>
          <p:cNvPr id="5" name="Espace réservé du numéro de diapositive 4">
            <a:extLst>
              <a:ext uri="{FF2B5EF4-FFF2-40B4-BE49-F238E27FC236}">
                <a16:creationId xmlns:a16="http://schemas.microsoft.com/office/drawing/2014/main" id="{68D4E188-5DDD-1D4A-837D-5F7F3C2B3A8D}"/>
              </a:ext>
            </a:extLst>
          </p:cNvPr>
          <p:cNvSpPr>
            <a:spLocks noGrp="1"/>
          </p:cNvSpPr>
          <p:nvPr>
            <p:ph type="sldNum" sz="quarter" idx="18"/>
          </p:nvPr>
        </p:nvSpPr>
        <p:spPr/>
        <p:txBody>
          <a:bodyPr/>
          <a:lstStyle/>
          <a:p>
            <a:fld id="{48F63A3B-78C7-47BE-AE5E-E10140E04643}" type="slidenum">
              <a:rPr lang="en-US" smtClean="0"/>
              <a:pPr/>
              <a:t>4</a:t>
            </a:fld>
            <a:endParaRPr lang="en-US" dirty="0"/>
          </a:p>
        </p:txBody>
      </p:sp>
      <p:sp>
        <p:nvSpPr>
          <p:cNvPr id="6" name="Espace réservé du contenu 5">
            <a:extLst>
              <a:ext uri="{FF2B5EF4-FFF2-40B4-BE49-F238E27FC236}">
                <a16:creationId xmlns:a16="http://schemas.microsoft.com/office/drawing/2014/main" id="{DFC2BD57-B8D5-3341-84B5-2BD694F6AFE0}"/>
              </a:ext>
            </a:extLst>
          </p:cNvPr>
          <p:cNvSpPr>
            <a:spLocks noGrp="1"/>
          </p:cNvSpPr>
          <p:nvPr>
            <p:ph sz="half" idx="1"/>
          </p:nvPr>
        </p:nvSpPr>
        <p:spPr/>
        <p:txBody>
          <a:bodyPr>
            <a:normAutofit/>
          </a:bodyPr>
          <a:lstStyle/>
          <a:p>
            <a:pPr lvl="0" defTabSz="1828434">
              <a:lnSpc>
                <a:spcPct val="100000"/>
              </a:lnSpc>
              <a:spcBef>
                <a:spcPts val="0"/>
              </a:spcBef>
            </a:pPr>
            <a:r>
              <a:rPr lang="en-US" sz="3600" dirty="0">
                <a:solidFill>
                  <a:srgbClr val="414B56"/>
                </a:solidFill>
                <a:latin typeface="Montserrat SemiBold" pitchFamily="2" charset="77"/>
                <a:ea typeface="Roboto Medium" panose="02000000000000000000" pitchFamily="2" charset="0"/>
                <a:cs typeface="Poppins Medium" pitchFamily="2" charset="77"/>
              </a:rPr>
              <a:t>Analysis of different brands and products and very often.</a:t>
            </a:r>
            <a:endParaRPr lang="fr-FR" dirty="0"/>
          </a:p>
          <a:p>
            <a:endParaRPr lang="fr-FR" dirty="0"/>
          </a:p>
          <a:p>
            <a:r>
              <a:rPr lang="fr-FR" dirty="0" err="1"/>
              <a:t>They</a:t>
            </a:r>
            <a:r>
              <a:rPr lang="fr-FR" dirty="0"/>
              <a:t> are </a:t>
            </a:r>
            <a:r>
              <a:rPr lang="fr-FR" dirty="0" err="1"/>
              <a:t>typically</a:t>
            </a:r>
            <a:r>
              <a:rPr lang="fr-FR" dirty="0"/>
              <a:t> </a:t>
            </a:r>
            <a:r>
              <a:rPr lang="fr-FR" dirty="0" err="1"/>
              <a:t>fair</a:t>
            </a:r>
            <a:r>
              <a:rPr lang="fr-FR" dirty="0"/>
              <a:t> in </a:t>
            </a:r>
            <a:r>
              <a:rPr lang="fr-FR" dirty="0" err="1"/>
              <a:t>their</a:t>
            </a:r>
            <a:r>
              <a:rPr lang="fr-FR" dirty="0"/>
              <a:t> </a:t>
            </a:r>
            <a:r>
              <a:rPr lang="fr-FR" dirty="0" err="1"/>
              <a:t>analysis</a:t>
            </a:r>
            <a:r>
              <a:rPr lang="fr-FR" dirty="0"/>
              <a:t> of </a:t>
            </a:r>
            <a:r>
              <a:rPr lang="fr-FR" dirty="0" err="1"/>
              <a:t>different</a:t>
            </a:r>
            <a:r>
              <a:rPr lang="fr-FR" dirty="0"/>
              <a:t> brands and </a:t>
            </a:r>
            <a:r>
              <a:rPr lang="fr-FR" dirty="0" err="1"/>
              <a:t>products</a:t>
            </a:r>
            <a:r>
              <a:rPr lang="fr-FR" dirty="0"/>
              <a:t> and </a:t>
            </a:r>
            <a:r>
              <a:rPr lang="fr-FR" dirty="0" err="1"/>
              <a:t>very</a:t>
            </a:r>
            <a:r>
              <a:rPr lang="fr-FR" dirty="0"/>
              <a:t> </a:t>
            </a:r>
            <a:r>
              <a:rPr lang="fr-FR" dirty="0" err="1"/>
              <a:t>often</a:t>
            </a:r>
            <a:r>
              <a:rPr lang="fr-FR" dirty="0"/>
              <a:t>, </a:t>
            </a:r>
            <a:r>
              <a:rPr lang="fr-FR" dirty="0" err="1"/>
              <a:t>their</a:t>
            </a:r>
            <a:r>
              <a:rPr lang="fr-FR" dirty="0"/>
              <a:t> audiences trust </a:t>
            </a:r>
            <a:r>
              <a:rPr lang="fr-FR" dirty="0" err="1"/>
              <a:t>their</a:t>
            </a:r>
            <a:r>
              <a:rPr lang="fr-FR" dirty="0"/>
              <a:t> content. </a:t>
            </a:r>
            <a:r>
              <a:rPr lang="fr-FR" dirty="0" err="1"/>
              <a:t>These</a:t>
            </a:r>
            <a:r>
              <a:rPr lang="fr-FR" dirty="0"/>
              <a:t> </a:t>
            </a:r>
            <a:r>
              <a:rPr lang="fr-FR" dirty="0" err="1"/>
              <a:t>influencers</a:t>
            </a:r>
            <a:r>
              <a:rPr lang="fr-FR" dirty="0"/>
              <a:t> </a:t>
            </a:r>
            <a:r>
              <a:rPr lang="fr-FR" dirty="0" err="1"/>
              <a:t>create</a:t>
            </a:r>
            <a:r>
              <a:rPr lang="fr-FR" dirty="0"/>
              <a:t> </a:t>
            </a:r>
            <a:r>
              <a:rPr lang="fr-FR" dirty="0" err="1"/>
              <a:t>detailed</a:t>
            </a:r>
            <a:r>
              <a:rPr lang="fr-FR" dirty="0"/>
              <a:t> content </a:t>
            </a:r>
            <a:r>
              <a:rPr lang="fr-FR" dirty="0" err="1"/>
              <a:t>that</a:t>
            </a:r>
            <a:r>
              <a:rPr lang="fr-FR" dirty="0"/>
              <a:t> </a:t>
            </a:r>
            <a:r>
              <a:rPr lang="fr-FR" dirty="0" err="1"/>
              <a:t>provides</a:t>
            </a:r>
            <a:r>
              <a:rPr lang="fr-FR" dirty="0"/>
              <a:t> </a:t>
            </a:r>
            <a:r>
              <a:rPr lang="fr-FR" dirty="0" err="1"/>
              <a:t>useful</a:t>
            </a:r>
            <a:r>
              <a:rPr lang="fr-FR" dirty="0"/>
              <a:t> information. </a:t>
            </a:r>
          </a:p>
          <a:p>
            <a:endParaRPr lang="fr-FR" dirty="0"/>
          </a:p>
          <a:p>
            <a:r>
              <a:rPr lang="fr-FR" dirty="0"/>
              <a:t>There are people </a:t>
            </a:r>
            <a:r>
              <a:rPr lang="fr-FR" dirty="0" err="1"/>
              <a:t>who</a:t>
            </a:r>
            <a:r>
              <a:rPr lang="fr-FR" dirty="0"/>
              <a:t> have a </a:t>
            </a:r>
            <a:r>
              <a:rPr lang="fr-FR" dirty="0" err="1"/>
              <a:t>significant</a:t>
            </a:r>
            <a:r>
              <a:rPr lang="fr-FR" dirty="0"/>
              <a:t> </a:t>
            </a:r>
            <a:r>
              <a:rPr lang="fr-FR" dirty="0" err="1"/>
              <a:t>number</a:t>
            </a:r>
            <a:r>
              <a:rPr lang="fr-FR" dirty="0"/>
              <a:t> of </a:t>
            </a:r>
            <a:r>
              <a:rPr lang="fr-FR" dirty="0" err="1"/>
              <a:t>followers</a:t>
            </a:r>
            <a:r>
              <a:rPr lang="fr-FR" dirty="0"/>
              <a:t> in </a:t>
            </a:r>
            <a:r>
              <a:rPr lang="fr-FR" dirty="0" err="1"/>
              <a:t>every</a:t>
            </a:r>
            <a:r>
              <a:rPr lang="fr-FR" dirty="0"/>
              <a:t> business </a:t>
            </a:r>
            <a:r>
              <a:rPr lang="fr-FR" dirty="0" err="1"/>
              <a:t>domain</a:t>
            </a:r>
            <a:r>
              <a:rPr lang="fr-FR" dirty="0"/>
              <a:t> on social media. </a:t>
            </a:r>
            <a:r>
              <a:rPr lang="fr-FR" dirty="0" err="1"/>
              <a:t>These</a:t>
            </a:r>
            <a:r>
              <a:rPr lang="fr-FR" dirty="0"/>
              <a:t> </a:t>
            </a:r>
            <a:r>
              <a:rPr lang="fr-FR" dirty="0" err="1"/>
              <a:t>influencers</a:t>
            </a:r>
            <a:r>
              <a:rPr lang="fr-FR" dirty="0"/>
              <a:t> </a:t>
            </a:r>
            <a:r>
              <a:rPr lang="fr-FR" dirty="0" err="1"/>
              <a:t>create</a:t>
            </a:r>
            <a:r>
              <a:rPr lang="fr-FR" dirty="0"/>
              <a:t> </a:t>
            </a:r>
            <a:r>
              <a:rPr lang="fr-FR" dirty="0" err="1"/>
              <a:t>detailed</a:t>
            </a:r>
            <a:r>
              <a:rPr lang="fr-FR" dirty="0"/>
              <a:t> content </a:t>
            </a:r>
            <a:r>
              <a:rPr lang="fr-FR" dirty="0" err="1"/>
              <a:t>that</a:t>
            </a:r>
            <a:r>
              <a:rPr lang="fr-FR" dirty="0"/>
              <a:t> </a:t>
            </a:r>
            <a:r>
              <a:rPr lang="fr-FR" dirty="0" err="1"/>
              <a:t>provides</a:t>
            </a:r>
            <a:r>
              <a:rPr lang="fr-FR" dirty="0"/>
              <a:t> </a:t>
            </a:r>
            <a:r>
              <a:rPr lang="fr-FR" dirty="0" err="1"/>
              <a:t>useful</a:t>
            </a:r>
            <a:r>
              <a:rPr lang="fr-FR" dirty="0"/>
              <a:t> information. </a:t>
            </a:r>
            <a:r>
              <a:rPr lang="fr-FR" dirty="0" err="1"/>
              <a:t>They</a:t>
            </a:r>
            <a:r>
              <a:rPr lang="fr-FR" dirty="0"/>
              <a:t> are </a:t>
            </a:r>
            <a:r>
              <a:rPr lang="fr-FR" dirty="0" err="1"/>
              <a:t>typically</a:t>
            </a:r>
            <a:r>
              <a:rPr lang="fr-FR" dirty="0"/>
              <a:t> </a:t>
            </a:r>
            <a:r>
              <a:rPr lang="fr-FR" dirty="0" err="1"/>
              <a:t>fair</a:t>
            </a:r>
            <a:r>
              <a:rPr lang="fr-FR" dirty="0"/>
              <a:t> in </a:t>
            </a:r>
            <a:r>
              <a:rPr lang="fr-FR" dirty="0" err="1"/>
              <a:t>their</a:t>
            </a:r>
            <a:r>
              <a:rPr lang="fr-FR" dirty="0"/>
              <a:t> </a:t>
            </a:r>
            <a:r>
              <a:rPr lang="fr-FR" dirty="0" err="1"/>
              <a:t>analysis</a:t>
            </a:r>
            <a:r>
              <a:rPr lang="fr-FR" dirty="0"/>
              <a:t> of </a:t>
            </a:r>
            <a:r>
              <a:rPr lang="fr-FR" dirty="0" err="1"/>
              <a:t>different</a:t>
            </a:r>
            <a:r>
              <a:rPr lang="fr-FR" dirty="0"/>
              <a:t> brands and </a:t>
            </a:r>
            <a:r>
              <a:rPr lang="fr-FR" dirty="0" err="1"/>
              <a:t>products</a:t>
            </a:r>
            <a:r>
              <a:rPr lang="fr-FR" dirty="0"/>
              <a:t> and </a:t>
            </a:r>
            <a:r>
              <a:rPr lang="fr-FR" dirty="0" err="1"/>
              <a:t>very</a:t>
            </a:r>
            <a:r>
              <a:rPr lang="fr-FR" dirty="0"/>
              <a:t> </a:t>
            </a:r>
            <a:r>
              <a:rPr lang="fr-FR" dirty="0" err="1"/>
              <a:t>often</a:t>
            </a:r>
            <a:r>
              <a:rPr lang="fr-FR" dirty="0"/>
              <a:t>, </a:t>
            </a:r>
            <a:r>
              <a:rPr lang="fr-FR" dirty="0" err="1"/>
              <a:t>their</a:t>
            </a:r>
            <a:r>
              <a:rPr lang="fr-FR" dirty="0"/>
              <a:t> audiences trust </a:t>
            </a:r>
            <a:r>
              <a:rPr lang="fr-FR" dirty="0" err="1"/>
              <a:t>their</a:t>
            </a:r>
            <a:r>
              <a:rPr lang="fr-FR" dirty="0"/>
              <a:t> content.  </a:t>
            </a:r>
          </a:p>
          <a:p>
            <a:endParaRPr lang="fr-FR" dirty="0"/>
          </a:p>
        </p:txBody>
      </p:sp>
      <p:sp>
        <p:nvSpPr>
          <p:cNvPr id="7" name="Titre 6">
            <a:extLst>
              <a:ext uri="{FF2B5EF4-FFF2-40B4-BE49-F238E27FC236}">
                <a16:creationId xmlns:a16="http://schemas.microsoft.com/office/drawing/2014/main" id="{6F7C9E57-5726-1342-8C49-532D503E2535}"/>
              </a:ext>
            </a:extLst>
          </p:cNvPr>
          <p:cNvSpPr>
            <a:spLocks noGrp="1"/>
          </p:cNvSpPr>
          <p:nvPr>
            <p:ph type="title"/>
          </p:nvPr>
        </p:nvSpPr>
        <p:spPr/>
        <p:txBody>
          <a:bodyPr/>
          <a:lstStyle/>
          <a:p>
            <a:r>
              <a:rPr lang="fr-FR" dirty="0"/>
              <a:t>Titre</a:t>
            </a:r>
          </a:p>
        </p:txBody>
      </p:sp>
      <p:sp>
        <p:nvSpPr>
          <p:cNvPr id="9" name="Espace réservé du pied de page 5">
            <a:extLst>
              <a:ext uri="{FF2B5EF4-FFF2-40B4-BE49-F238E27FC236}">
                <a16:creationId xmlns:a16="http://schemas.microsoft.com/office/drawing/2014/main" id="{21963B6B-F6B6-F24A-9D97-B8E255E6EA0E}"/>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31330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5F2F644-619C-764B-941B-18C77DA94897}"/>
              </a:ext>
            </a:extLst>
          </p:cNvPr>
          <p:cNvSpPr>
            <a:spLocks noGrp="1"/>
          </p:cNvSpPr>
          <p:nvPr>
            <p:ph type="sldNum" sz="quarter" idx="18"/>
          </p:nvPr>
        </p:nvSpPr>
        <p:spPr/>
        <p:txBody>
          <a:bodyPr/>
          <a:lstStyle/>
          <a:p>
            <a:fld id="{48F63A3B-78C7-47BE-AE5E-E10140E04643}" type="slidenum">
              <a:rPr lang="en-US" smtClean="0"/>
              <a:pPr/>
              <a:t>5</a:t>
            </a:fld>
            <a:endParaRPr lang="en-US" dirty="0"/>
          </a:p>
        </p:txBody>
      </p:sp>
      <p:sp>
        <p:nvSpPr>
          <p:cNvPr id="5" name="Titre 4">
            <a:extLst>
              <a:ext uri="{FF2B5EF4-FFF2-40B4-BE49-F238E27FC236}">
                <a16:creationId xmlns:a16="http://schemas.microsoft.com/office/drawing/2014/main" id="{464FEE65-61C0-2548-8ED6-78358945BDED}"/>
              </a:ext>
            </a:extLst>
          </p:cNvPr>
          <p:cNvSpPr>
            <a:spLocks noGrp="1"/>
          </p:cNvSpPr>
          <p:nvPr>
            <p:ph type="title"/>
          </p:nvPr>
        </p:nvSpPr>
        <p:spPr/>
        <p:txBody>
          <a:bodyPr/>
          <a:lstStyle/>
          <a:p>
            <a:r>
              <a:rPr lang="fr-FR" dirty="0"/>
              <a:t>Titre</a:t>
            </a:r>
          </a:p>
        </p:txBody>
      </p:sp>
      <p:sp>
        <p:nvSpPr>
          <p:cNvPr id="6" name="Espace réservé du pied de page 5">
            <a:extLst>
              <a:ext uri="{FF2B5EF4-FFF2-40B4-BE49-F238E27FC236}">
                <a16:creationId xmlns:a16="http://schemas.microsoft.com/office/drawing/2014/main" id="{386CA378-82D2-134C-BDD5-EBF0CA0035DF}"/>
              </a:ext>
            </a:extLst>
          </p:cNvPr>
          <p:cNvSpPr>
            <a:spLocks noGrp="1"/>
          </p:cNvSpPr>
          <p:nvPr>
            <p:ph type="ftr" sz="quarter" idx="3"/>
          </p:nvPr>
        </p:nvSpPr>
        <p:spPr/>
        <p:txBody>
          <a:bodyPr/>
          <a:lstStyle/>
          <a:p>
            <a:endParaRPr lang="fr-FR" dirty="0"/>
          </a:p>
        </p:txBody>
      </p:sp>
      <p:grpSp>
        <p:nvGrpSpPr>
          <p:cNvPr id="7" name="Group 6">
            <a:extLst>
              <a:ext uri="{FF2B5EF4-FFF2-40B4-BE49-F238E27FC236}">
                <a16:creationId xmlns:a16="http://schemas.microsoft.com/office/drawing/2014/main" id="{87BE78AA-A971-A144-A294-9CDA57ED5825}"/>
              </a:ext>
            </a:extLst>
          </p:cNvPr>
          <p:cNvGrpSpPr/>
          <p:nvPr/>
        </p:nvGrpSpPr>
        <p:grpSpPr>
          <a:xfrm>
            <a:off x="9653247" y="4384858"/>
            <a:ext cx="5139988" cy="6274042"/>
            <a:chOff x="9224405" y="5019858"/>
            <a:chExt cx="5139988" cy="6274042"/>
          </a:xfrm>
        </p:grpSpPr>
        <p:sp>
          <p:nvSpPr>
            <p:cNvPr id="8" name="TextBox 59">
              <a:extLst>
                <a:ext uri="{FF2B5EF4-FFF2-40B4-BE49-F238E27FC236}">
                  <a16:creationId xmlns:a16="http://schemas.microsoft.com/office/drawing/2014/main" id="{34C11B58-C7E2-1F42-92F8-7D88015A46DF}"/>
                </a:ext>
              </a:extLst>
            </p:cNvPr>
            <p:cNvSpPr txBox="1"/>
            <p:nvPr/>
          </p:nvSpPr>
          <p:spPr>
            <a:xfrm>
              <a:off x="9224405" y="9478018"/>
              <a:ext cx="5139988" cy="1815882"/>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They are typically fair in their analysis of different brands and products and very often, their audiences trust their content. </a:t>
              </a:r>
            </a:p>
          </p:txBody>
        </p:sp>
        <p:sp>
          <p:nvSpPr>
            <p:cNvPr id="9" name="TextBox 60">
              <a:extLst>
                <a:ext uri="{FF2B5EF4-FFF2-40B4-BE49-F238E27FC236}">
                  <a16:creationId xmlns:a16="http://schemas.microsoft.com/office/drawing/2014/main" id="{A96EF0E9-8E1B-5949-A2D5-E52759C34C60}"/>
                </a:ext>
              </a:extLst>
            </p:cNvPr>
            <p:cNvSpPr txBox="1"/>
            <p:nvPr/>
          </p:nvSpPr>
          <p:spPr>
            <a:xfrm>
              <a:off x="9224405" y="7349126"/>
              <a:ext cx="4824678" cy="1754326"/>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Different brands and products and very often.</a:t>
              </a:r>
            </a:p>
          </p:txBody>
        </p:sp>
        <p:grpSp>
          <p:nvGrpSpPr>
            <p:cNvPr id="10" name="Group 63">
              <a:extLst>
                <a:ext uri="{FF2B5EF4-FFF2-40B4-BE49-F238E27FC236}">
                  <a16:creationId xmlns:a16="http://schemas.microsoft.com/office/drawing/2014/main" id="{77756A05-6438-6B4A-92AB-748B8E83489B}"/>
                </a:ext>
              </a:extLst>
            </p:cNvPr>
            <p:cNvGrpSpPr/>
            <p:nvPr/>
          </p:nvGrpSpPr>
          <p:grpSpPr>
            <a:xfrm>
              <a:off x="9224405" y="5019858"/>
              <a:ext cx="1052395" cy="1056996"/>
              <a:chOff x="9161451" y="1803399"/>
              <a:chExt cx="360375" cy="361951"/>
            </a:xfrm>
            <a:solidFill>
              <a:schemeClr val="accent2"/>
            </a:solidFill>
          </p:grpSpPr>
          <p:sp>
            <p:nvSpPr>
              <p:cNvPr id="11" name="Freeform 101">
                <a:extLst>
                  <a:ext uri="{FF2B5EF4-FFF2-40B4-BE49-F238E27FC236}">
                    <a16:creationId xmlns:a16="http://schemas.microsoft.com/office/drawing/2014/main" id="{C8D900B1-678F-B54F-B138-DB088C283E99}"/>
                  </a:ext>
                </a:extLst>
              </p:cNvPr>
              <p:cNvSpPr>
                <a:spLocks/>
              </p:cNvSpPr>
              <p:nvPr/>
            </p:nvSpPr>
            <p:spPr bwMode="auto">
              <a:xfrm>
                <a:off x="9161452" y="1965325"/>
                <a:ext cx="168275" cy="93663"/>
              </a:xfrm>
              <a:custGeom>
                <a:avLst/>
                <a:gdLst>
                  <a:gd name="T0" fmla="*/ 40 w 45"/>
                  <a:gd name="T1" fmla="*/ 25 h 25"/>
                  <a:gd name="T2" fmla="*/ 40 w 45"/>
                  <a:gd name="T3" fmla="*/ 25 h 25"/>
                  <a:gd name="T4" fmla="*/ 45 w 45"/>
                  <a:gd name="T5" fmla="*/ 11 h 25"/>
                  <a:gd name="T6" fmla="*/ 40 w 45"/>
                  <a:gd name="T7" fmla="*/ 11 h 25"/>
                  <a:gd name="T8" fmla="*/ 0 w 45"/>
                  <a:gd name="T9" fmla="*/ 0 h 25"/>
                  <a:gd name="T10" fmla="*/ 0 w 45"/>
                  <a:gd name="T11" fmla="*/ 11 h 25"/>
                  <a:gd name="T12" fmla="*/ 40 w 4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0" y="25"/>
                    </a:moveTo>
                    <a:cubicBezTo>
                      <a:pt x="40" y="25"/>
                      <a:pt x="40" y="25"/>
                      <a:pt x="40" y="25"/>
                    </a:cubicBezTo>
                    <a:cubicBezTo>
                      <a:pt x="40" y="20"/>
                      <a:pt x="42" y="15"/>
                      <a:pt x="45" y="11"/>
                    </a:cubicBezTo>
                    <a:cubicBezTo>
                      <a:pt x="43" y="11"/>
                      <a:pt x="42"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02">
                <a:extLst>
                  <a:ext uri="{FF2B5EF4-FFF2-40B4-BE49-F238E27FC236}">
                    <a16:creationId xmlns:a16="http://schemas.microsoft.com/office/drawing/2014/main" id="{7860956A-C324-4142-BD36-40C660DFC7A1}"/>
                  </a:ext>
                </a:extLst>
              </p:cNvPr>
              <p:cNvSpPr>
                <a:spLocks/>
              </p:cNvSpPr>
              <p:nvPr/>
            </p:nvSpPr>
            <p:spPr bwMode="auto">
              <a:xfrm>
                <a:off x="9161452" y="1897062"/>
                <a:ext cx="300038" cy="95250"/>
              </a:xfrm>
              <a:custGeom>
                <a:avLst/>
                <a:gdLst>
                  <a:gd name="T0" fmla="*/ 40 w 80"/>
                  <a:gd name="T1" fmla="*/ 25 h 25"/>
                  <a:gd name="T2" fmla="*/ 48 w 80"/>
                  <a:gd name="T3" fmla="*/ 25 h 25"/>
                  <a:gd name="T4" fmla="*/ 70 w 80"/>
                  <a:gd name="T5" fmla="*/ 15 h 25"/>
                  <a:gd name="T6" fmla="*/ 78 w 80"/>
                  <a:gd name="T7" fmla="*/ 16 h 25"/>
                  <a:gd name="T8" fmla="*/ 80 w 80"/>
                  <a:gd name="T9" fmla="*/ 15 h 25"/>
                  <a:gd name="T10" fmla="*/ 80 w 80"/>
                  <a:gd name="T11" fmla="*/ 2 h 25"/>
                  <a:gd name="T12" fmla="*/ 40 w 80"/>
                  <a:gd name="T13" fmla="*/ 11 h 25"/>
                  <a:gd name="T14" fmla="*/ 0 w 80"/>
                  <a:gd name="T15" fmla="*/ 0 h 25"/>
                  <a:gd name="T16" fmla="*/ 0 w 80"/>
                  <a:gd name="T17" fmla="*/ 11 h 25"/>
                  <a:gd name="T18" fmla="*/ 40 w 80"/>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5">
                    <a:moveTo>
                      <a:pt x="40" y="25"/>
                    </a:moveTo>
                    <a:cubicBezTo>
                      <a:pt x="43" y="25"/>
                      <a:pt x="45" y="25"/>
                      <a:pt x="48" y="25"/>
                    </a:cubicBezTo>
                    <a:cubicBezTo>
                      <a:pt x="53" y="19"/>
                      <a:pt x="61" y="15"/>
                      <a:pt x="70" y="15"/>
                    </a:cubicBezTo>
                    <a:cubicBezTo>
                      <a:pt x="73" y="15"/>
                      <a:pt x="76" y="15"/>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03">
                <a:extLst>
                  <a:ext uri="{FF2B5EF4-FFF2-40B4-BE49-F238E27FC236}">
                    <a16:creationId xmlns:a16="http://schemas.microsoft.com/office/drawing/2014/main" id="{02D37D78-0167-7549-A981-7EC71AAF7B61}"/>
                  </a:ext>
                </a:extLst>
              </p:cNvPr>
              <p:cNvSpPr>
                <a:spLocks/>
              </p:cNvSpPr>
              <p:nvPr/>
            </p:nvSpPr>
            <p:spPr bwMode="auto">
              <a:xfrm>
                <a:off x="9161451" y="1803399"/>
                <a:ext cx="300038" cy="120650"/>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04">
                <a:extLst>
                  <a:ext uri="{FF2B5EF4-FFF2-40B4-BE49-F238E27FC236}">
                    <a16:creationId xmlns:a16="http://schemas.microsoft.com/office/drawing/2014/main" id="{EEC76BD3-0EC0-B74C-8A52-2CBDF4FFB005}"/>
                  </a:ext>
                </a:extLst>
              </p:cNvPr>
              <p:cNvSpPr>
                <a:spLocks/>
              </p:cNvSpPr>
              <p:nvPr/>
            </p:nvSpPr>
            <p:spPr bwMode="auto">
              <a:xfrm>
                <a:off x="9161454" y="2033586"/>
                <a:ext cx="173038" cy="101600"/>
              </a:xfrm>
              <a:custGeom>
                <a:avLst/>
                <a:gdLst>
                  <a:gd name="T0" fmla="*/ 40 w 46"/>
                  <a:gd name="T1" fmla="*/ 11 h 27"/>
                  <a:gd name="T2" fmla="*/ 0 w 46"/>
                  <a:gd name="T3" fmla="*/ 0 h 27"/>
                  <a:gd name="T4" fmla="*/ 0 w 46"/>
                  <a:gd name="T5" fmla="*/ 9 h 27"/>
                  <a:gd name="T6" fmla="*/ 40 w 46"/>
                  <a:gd name="T7" fmla="*/ 27 h 27"/>
                  <a:gd name="T8" fmla="*/ 46 w 46"/>
                  <a:gd name="T9" fmla="*/ 27 h 27"/>
                  <a:gd name="T10" fmla="*/ 40 w 46"/>
                  <a:gd name="T11" fmla="*/ 11 h 27"/>
                  <a:gd name="T12" fmla="*/ 40 w 46"/>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40" y="11"/>
                    </a:moveTo>
                    <a:cubicBezTo>
                      <a:pt x="24" y="11"/>
                      <a:pt x="7" y="7"/>
                      <a:pt x="0" y="0"/>
                    </a:cubicBezTo>
                    <a:cubicBezTo>
                      <a:pt x="0" y="9"/>
                      <a:pt x="0" y="9"/>
                      <a:pt x="0" y="9"/>
                    </a:cubicBezTo>
                    <a:cubicBezTo>
                      <a:pt x="0" y="19"/>
                      <a:pt x="18" y="27"/>
                      <a:pt x="40" y="27"/>
                    </a:cubicBezTo>
                    <a:cubicBezTo>
                      <a:pt x="42" y="27"/>
                      <a:pt x="44" y="27"/>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105">
                <a:extLst>
                  <a:ext uri="{FF2B5EF4-FFF2-40B4-BE49-F238E27FC236}">
                    <a16:creationId xmlns:a16="http://schemas.microsoft.com/office/drawing/2014/main" id="{6358C897-5157-9942-82CE-F8D5B0DB70FC}"/>
                  </a:ext>
                </a:extLst>
              </p:cNvPr>
              <p:cNvSpPr>
                <a:spLocks noEditPoints="1"/>
              </p:cNvSpPr>
              <p:nvPr/>
            </p:nvSpPr>
            <p:spPr bwMode="auto">
              <a:xfrm>
                <a:off x="9326563" y="19685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2 w 52"/>
                  <a:gd name="T11" fmla="*/ 30 h 52"/>
                  <a:gd name="T12" fmla="*/ 22 w 52"/>
                  <a:gd name="T13" fmla="*/ 30 h 52"/>
                  <a:gd name="T14" fmla="*/ 22 w 52"/>
                  <a:gd name="T15" fmla="*/ 13 h 52"/>
                  <a:gd name="T16" fmla="*/ 24 w 52"/>
                  <a:gd name="T17" fmla="*/ 11 h 52"/>
                  <a:gd name="T18" fmla="*/ 26 w 52"/>
                  <a:gd name="T19" fmla="*/ 13 h 52"/>
                  <a:gd name="T20" fmla="*/ 26 w 52"/>
                  <a:gd name="T21" fmla="*/ 26 h 52"/>
                  <a:gd name="T22" fmla="*/ 32 w 52"/>
                  <a:gd name="T23" fmla="*/ 26 h 52"/>
                  <a:gd name="T24" fmla="*/ 35 w 52"/>
                  <a:gd name="T25" fmla="*/ 28 h 52"/>
                  <a:gd name="T26" fmla="*/ 32 w 52"/>
                  <a:gd name="T2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2" y="30"/>
                    </a:moveTo>
                    <a:cubicBezTo>
                      <a:pt x="22" y="30"/>
                      <a:pt x="22" y="30"/>
                      <a:pt x="22" y="30"/>
                    </a:cubicBezTo>
                    <a:cubicBezTo>
                      <a:pt x="22" y="13"/>
                      <a:pt x="22" y="13"/>
                      <a:pt x="22" y="13"/>
                    </a:cubicBezTo>
                    <a:cubicBezTo>
                      <a:pt x="22" y="12"/>
                      <a:pt x="23" y="11"/>
                      <a:pt x="24" y="11"/>
                    </a:cubicBezTo>
                    <a:cubicBezTo>
                      <a:pt x="25" y="11"/>
                      <a:pt x="26" y="12"/>
                      <a:pt x="26" y="13"/>
                    </a:cubicBezTo>
                    <a:cubicBezTo>
                      <a:pt x="26" y="26"/>
                      <a:pt x="26" y="26"/>
                      <a:pt x="26" y="26"/>
                    </a:cubicBezTo>
                    <a:cubicBezTo>
                      <a:pt x="32" y="26"/>
                      <a:pt x="32" y="26"/>
                      <a:pt x="32" y="26"/>
                    </a:cubicBezTo>
                    <a:cubicBezTo>
                      <a:pt x="34" y="26"/>
                      <a:pt x="35" y="27"/>
                      <a:pt x="35" y="28"/>
                    </a:cubicBezTo>
                    <a:cubicBezTo>
                      <a:pt x="35" y="29"/>
                      <a:pt x="34" y="30"/>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6" name="Group 2">
            <a:extLst>
              <a:ext uri="{FF2B5EF4-FFF2-40B4-BE49-F238E27FC236}">
                <a16:creationId xmlns:a16="http://schemas.microsoft.com/office/drawing/2014/main" id="{A9ADCE37-9054-2D4C-B358-86BD8B7EDECB}"/>
              </a:ext>
            </a:extLst>
          </p:cNvPr>
          <p:cNvGrpSpPr/>
          <p:nvPr/>
        </p:nvGrpSpPr>
        <p:grpSpPr>
          <a:xfrm>
            <a:off x="17407271" y="4472946"/>
            <a:ext cx="5142857" cy="6185954"/>
            <a:chOff x="15982936" y="5107946"/>
            <a:chExt cx="5142857" cy="6185954"/>
          </a:xfrm>
        </p:grpSpPr>
        <p:sp>
          <p:nvSpPr>
            <p:cNvPr id="17" name="TextBox 57">
              <a:extLst>
                <a:ext uri="{FF2B5EF4-FFF2-40B4-BE49-F238E27FC236}">
                  <a16:creationId xmlns:a16="http://schemas.microsoft.com/office/drawing/2014/main" id="{A5C3CB6D-5827-BC48-840F-2B9D9B3848E0}"/>
                </a:ext>
              </a:extLst>
            </p:cNvPr>
            <p:cNvSpPr txBox="1"/>
            <p:nvPr/>
          </p:nvSpPr>
          <p:spPr>
            <a:xfrm>
              <a:off x="15985805" y="9478018"/>
              <a:ext cx="5139988" cy="1815882"/>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They are typically fair in their analysis of different brands and products and very often, their audiences trust their content. </a:t>
              </a:r>
            </a:p>
          </p:txBody>
        </p:sp>
        <p:sp>
          <p:nvSpPr>
            <p:cNvPr id="18" name="TextBox 58">
              <a:extLst>
                <a:ext uri="{FF2B5EF4-FFF2-40B4-BE49-F238E27FC236}">
                  <a16:creationId xmlns:a16="http://schemas.microsoft.com/office/drawing/2014/main" id="{80707B14-9FB7-F149-AEB3-CB51E5883A77}"/>
                </a:ext>
              </a:extLst>
            </p:cNvPr>
            <p:cNvSpPr txBox="1"/>
            <p:nvPr/>
          </p:nvSpPr>
          <p:spPr>
            <a:xfrm>
              <a:off x="15985805" y="7349126"/>
              <a:ext cx="4824678" cy="1754326"/>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Different brands and products and very often.</a:t>
              </a:r>
            </a:p>
          </p:txBody>
        </p:sp>
        <p:grpSp>
          <p:nvGrpSpPr>
            <p:cNvPr id="19" name="Group 69">
              <a:extLst>
                <a:ext uri="{FF2B5EF4-FFF2-40B4-BE49-F238E27FC236}">
                  <a16:creationId xmlns:a16="http://schemas.microsoft.com/office/drawing/2014/main" id="{F5FCA106-447A-5641-989A-A99D5CA656F0}"/>
                </a:ext>
              </a:extLst>
            </p:cNvPr>
            <p:cNvGrpSpPr/>
            <p:nvPr/>
          </p:nvGrpSpPr>
          <p:grpSpPr>
            <a:xfrm>
              <a:off x="15982936" y="5107946"/>
              <a:ext cx="1052365" cy="880840"/>
              <a:chOff x="2670175" y="2916235"/>
              <a:chExt cx="360365" cy="301629"/>
            </a:xfrm>
            <a:solidFill>
              <a:schemeClr val="accent3"/>
            </a:solidFill>
          </p:grpSpPr>
          <p:sp>
            <p:nvSpPr>
              <p:cNvPr id="20" name="Freeform 70">
                <a:extLst>
                  <a:ext uri="{FF2B5EF4-FFF2-40B4-BE49-F238E27FC236}">
                    <a16:creationId xmlns:a16="http://schemas.microsoft.com/office/drawing/2014/main" id="{B7C9DFCA-78CD-1B49-BC86-BD3798273EDD}"/>
                  </a:ext>
                </a:extLst>
              </p:cNvPr>
              <p:cNvSpPr>
                <a:spLocks/>
              </p:cNvSpPr>
              <p:nvPr/>
            </p:nvSpPr>
            <p:spPr bwMode="auto">
              <a:xfrm>
                <a:off x="2970215" y="3067046"/>
                <a:ext cx="60325" cy="136525"/>
              </a:xfrm>
              <a:custGeom>
                <a:avLst/>
                <a:gdLst>
                  <a:gd name="T0" fmla="*/ 14 w 16"/>
                  <a:gd name="T1" fmla="*/ 0 h 36"/>
                  <a:gd name="T2" fmla="*/ 2 w 16"/>
                  <a:gd name="T3" fmla="*/ 0 h 36"/>
                  <a:gd name="T4" fmla="*/ 0 w 16"/>
                  <a:gd name="T5" fmla="*/ 2 h 36"/>
                  <a:gd name="T6" fmla="*/ 0 w 16"/>
                  <a:gd name="T7" fmla="*/ 34 h 36"/>
                  <a:gd name="T8" fmla="*/ 2 w 16"/>
                  <a:gd name="T9" fmla="*/ 36 h 36"/>
                  <a:gd name="T10" fmla="*/ 14 w 16"/>
                  <a:gd name="T11" fmla="*/ 36 h 36"/>
                  <a:gd name="T12" fmla="*/ 16 w 16"/>
                  <a:gd name="T13" fmla="*/ 34 h 36"/>
                  <a:gd name="T14" fmla="*/ 16 w 16"/>
                  <a:gd name="T15" fmla="*/ 2 h 36"/>
                  <a:gd name="T16" fmla="*/ 14 w 1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6">
                    <a:moveTo>
                      <a:pt x="14" y="0"/>
                    </a:moveTo>
                    <a:cubicBezTo>
                      <a:pt x="2" y="0"/>
                      <a:pt x="2" y="0"/>
                      <a:pt x="2" y="0"/>
                    </a:cubicBezTo>
                    <a:cubicBezTo>
                      <a:pt x="1" y="0"/>
                      <a:pt x="0" y="1"/>
                      <a:pt x="0" y="2"/>
                    </a:cubicBezTo>
                    <a:cubicBezTo>
                      <a:pt x="0" y="34"/>
                      <a:pt x="0" y="34"/>
                      <a:pt x="0" y="34"/>
                    </a:cubicBezTo>
                    <a:cubicBezTo>
                      <a:pt x="0" y="35"/>
                      <a:pt x="1" y="36"/>
                      <a:pt x="2" y="36"/>
                    </a:cubicBezTo>
                    <a:cubicBezTo>
                      <a:pt x="14" y="36"/>
                      <a:pt x="14" y="36"/>
                      <a:pt x="14" y="36"/>
                    </a:cubicBezTo>
                    <a:cubicBezTo>
                      <a:pt x="15" y="36"/>
                      <a:pt x="16" y="35"/>
                      <a:pt x="16" y="3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71">
                <a:extLst>
                  <a:ext uri="{FF2B5EF4-FFF2-40B4-BE49-F238E27FC236}">
                    <a16:creationId xmlns:a16="http://schemas.microsoft.com/office/drawing/2014/main" id="{69E580A3-C289-4E42-960A-7EBA767EAA84}"/>
                  </a:ext>
                </a:extLst>
              </p:cNvPr>
              <p:cNvSpPr>
                <a:spLocks/>
              </p:cNvSpPr>
              <p:nvPr/>
            </p:nvSpPr>
            <p:spPr bwMode="auto">
              <a:xfrm>
                <a:off x="2714627" y="2916235"/>
                <a:ext cx="225425" cy="196850"/>
              </a:xfrm>
              <a:custGeom>
                <a:avLst/>
                <a:gdLst>
                  <a:gd name="T0" fmla="*/ 58 w 60"/>
                  <a:gd name="T1" fmla="*/ 0 h 52"/>
                  <a:gd name="T2" fmla="*/ 42 w 60"/>
                  <a:gd name="T3" fmla="*/ 0 h 52"/>
                  <a:gd name="T4" fmla="*/ 42 w 60"/>
                  <a:gd name="T5" fmla="*/ 34 h 52"/>
                  <a:gd name="T6" fmla="*/ 30 w 60"/>
                  <a:gd name="T7" fmla="*/ 24 h 52"/>
                  <a:gd name="T8" fmla="*/ 18 w 60"/>
                  <a:gd name="T9" fmla="*/ 34 h 52"/>
                  <a:gd name="T10" fmla="*/ 18 w 60"/>
                  <a:gd name="T11" fmla="*/ 0 h 52"/>
                  <a:gd name="T12" fmla="*/ 2 w 60"/>
                  <a:gd name="T13" fmla="*/ 0 h 52"/>
                  <a:gd name="T14" fmla="*/ 0 w 60"/>
                  <a:gd name="T15" fmla="*/ 2 h 52"/>
                  <a:gd name="T16" fmla="*/ 0 w 60"/>
                  <a:gd name="T17" fmla="*/ 48 h 52"/>
                  <a:gd name="T18" fmla="*/ 4 w 60"/>
                  <a:gd name="T19" fmla="*/ 48 h 52"/>
                  <a:gd name="T20" fmla="*/ 15 w 60"/>
                  <a:gd name="T21" fmla="*/ 52 h 52"/>
                  <a:gd name="T22" fmla="*/ 22 w 60"/>
                  <a:gd name="T23" fmla="*/ 48 h 52"/>
                  <a:gd name="T24" fmla="*/ 35 w 60"/>
                  <a:gd name="T25" fmla="*/ 48 h 52"/>
                  <a:gd name="T26" fmla="*/ 36 w 60"/>
                  <a:gd name="T27" fmla="*/ 47 h 52"/>
                  <a:gd name="T28" fmla="*/ 54 w 60"/>
                  <a:gd name="T29" fmla="*/ 40 h 52"/>
                  <a:gd name="T30" fmla="*/ 60 w 60"/>
                  <a:gd name="T31" fmla="*/ 40 h 52"/>
                  <a:gd name="T32" fmla="*/ 60 w 60"/>
                  <a:gd name="T33" fmla="*/ 2 h 52"/>
                  <a:gd name="T34" fmla="*/ 58 w 60"/>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52">
                    <a:moveTo>
                      <a:pt x="58" y="0"/>
                    </a:moveTo>
                    <a:cubicBezTo>
                      <a:pt x="42" y="0"/>
                      <a:pt x="42" y="0"/>
                      <a:pt x="42" y="0"/>
                    </a:cubicBezTo>
                    <a:cubicBezTo>
                      <a:pt x="42" y="34"/>
                      <a:pt x="42" y="34"/>
                      <a:pt x="42" y="34"/>
                    </a:cubicBezTo>
                    <a:cubicBezTo>
                      <a:pt x="30" y="24"/>
                      <a:pt x="30" y="24"/>
                      <a:pt x="30" y="24"/>
                    </a:cubicBezTo>
                    <a:cubicBezTo>
                      <a:pt x="18" y="34"/>
                      <a:pt x="18" y="34"/>
                      <a:pt x="18" y="34"/>
                    </a:cubicBezTo>
                    <a:cubicBezTo>
                      <a:pt x="18" y="0"/>
                      <a:pt x="18" y="0"/>
                      <a:pt x="18" y="0"/>
                    </a:cubicBezTo>
                    <a:cubicBezTo>
                      <a:pt x="2" y="0"/>
                      <a:pt x="2" y="0"/>
                      <a:pt x="2" y="0"/>
                    </a:cubicBezTo>
                    <a:cubicBezTo>
                      <a:pt x="1" y="0"/>
                      <a:pt x="0" y="1"/>
                      <a:pt x="0" y="2"/>
                    </a:cubicBezTo>
                    <a:cubicBezTo>
                      <a:pt x="0" y="48"/>
                      <a:pt x="0" y="48"/>
                      <a:pt x="0" y="48"/>
                    </a:cubicBezTo>
                    <a:cubicBezTo>
                      <a:pt x="1" y="48"/>
                      <a:pt x="2" y="48"/>
                      <a:pt x="4" y="48"/>
                    </a:cubicBezTo>
                    <a:cubicBezTo>
                      <a:pt x="15" y="52"/>
                      <a:pt x="15" y="52"/>
                      <a:pt x="15" y="52"/>
                    </a:cubicBezTo>
                    <a:cubicBezTo>
                      <a:pt x="16" y="50"/>
                      <a:pt x="19" y="48"/>
                      <a:pt x="22" y="48"/>
                    </a:cubicBezTo>
                    <a:cubicBezTo>
                      <a:pt x="35" y="48"/>
                      <a:pt x="35" y="48"/>
                      <a:pt x="35" y="48"/>
                    </a:cubicBezTo>
                    <a:cubicBezTo>
                      <a:pt x="35" y="48"/>
                      <a:pt x="35" y="48"/>
                      <a:pt x="36" y="47"/>
                    </a:cubicBezTo>
                    <a:cubicBezTo>
                      <a:pt x="39" y="45"/>
                      <a:pt x="46" y="40"/>
                      <a:pt x="54" y="40"/>
                    </a:cubicBezTo>
                    <a:cubicBezTo>
                      <a:pt x="60" y="40"/>
                      <a:pt x="60" y="40"/>
                      <a:pt x="60" y="40"/>
                    </a:cubicBezTo>
                    <a:cubicBezTo>
                      <a:pt x="60" y="2"/>
                      <a:pt x="60" y="2"/>
                      <a:pt x="60" y="2"/>
                    </a:cubicBezTo>
                    <a:cubicBezTo>
                      <a:pt x="60" y="1"/>
                      <a:pt x="59"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72">
                <a:extLst>
                  <a:ext uri="{FF2B5EF4-FFF2-40B4-BE49-F238E27FC236}">
                    <a16:creationId xmlns:a16="http://schemas.microsoft.com/office/drawing/2014/main" id="{D0D5C2A1-B29E-2943-981F-9A64998A177F}"/>
                  </a:ext>
                </a:extLst>
              </p:cNvPr>
              <p:cNvSpPr>
                <a:spLocks/>
              </p:cNvSpPr>
              <p:nvPr/>
            </p:nvSpPr>
            <p:spPr bwMode="auto">
              <a:xfrm>
                <a:off x="2670175" y="3082926"/>
                <a:ext cx="285750" cy="134938"/>
              </a:xfrm>
              <a:custGeom>
                <a:avLst/>
                <a:gdLst>
                  <a:gd name="T0" fmla="*/ 76 w 76"/>
                  <a:gd name="T1" fmla="*/ 0 h 36"/>
                  <a:gd name="T2" fmla="*/ 66 w 76"/>
                  <a:gd name="T3" fmla="*/ 0 h 36"/>
                  <a:gd name="T4" fmla="*/ 50 w 76"/>
                  <a:gd name="T5" fmla="*/ 6 h 36"/>
                  <a:gd name="T6" fmla="*/ 48 w 76"/>
                  <a:gd name="T7" fmla="*/ 8 h 36"/>
                  <a:gd name="T8" fmla="*/ 46 w 76"/>
                  <a:gd name="T9" fmla="*/ 8 h 36"/>
                  <a:gd name="T10" fmla="*/ 34 w 76"/>
                  <a:gd name="T11" fmla="*/ 8 h 36"/>
                  <a:gd name="T12" fmla="*/ 32 w 76"/>
                  <a:gd name="T13" fmla="*/ 8 h 36"/>
                  <a:gd name="T14" fmla="*/ 32 w 76"/>
                  <a:gd name="T15" fmla="*/ 8 h 36"/>
                  <a:gd name="T16" fmla="*/ 31 w 76"/>
                  <a:gd name="T17" fmla="*/ 9 h 36"/>
                  <a:gd name="T18" fmla="*/ 30 w 76"/>
                  <a:gd name="T19" fmla="*/ 12 h 36"/>
                  <a:gd name="T20" fmla="*/ 34 w 76"/>
                  <a:gd name="T21" fmla="*/ 16 h 36"/>
                  <a:gd name="T22" fmla="*/ 56 w 76"/>
                  <a:gd name="T23" fmla="*/ 16 h 36"/>
                  <a:gd name="T24" fmla="*/ 58 w 76"/>
                  <a:gd name="T25" fmla="*/ 18 h 36"/>
                  <a:gd name="T26" fmla="*/ 56 w 76"/>
                  <a:gd name="T27" fmla="*/ 20 h 36"/>
                  <a:gd name="T28" fmla="*/ 34 w 76"/>
                  <a:gd name="T29" fmla="*/ 20 h 36"/>
                  <a:gd name="T30" fmla="*/ 26 w 76"/>
                  <a:gd name="T31" fmla="*/ 12 h 36"/>
                  <a:gd name="T32" fmla="*/ 26 w 76"/>
                  <a:gd name="T33" fmla="*/ 12 h 36"/>
                  <a:gd name="T34" fmla="*/ 15 w 76"/>
                  <a:gd name="T35" fmla="*/ 8 h 36"/>
                  <a:gd name="T36" fmla="*/ 1 w 76"/>
                  <a:gd name="T37" fmla="*/ 13 h 36"/>
                  <a:gd name="T38" fmla="*/ 0 w 76"/>
                  <a:gd name="T39" fmla="*/ 15 h 36"/>
                  <a:gd name="T40" fmla="*/ 1 w 76"/>
                  <a:gd name="T41" fmla="*/ 16 h 36"/>
                  <a:gd name="T42" fmla="*/ 21 w 76"/>
                  <a:gd name="T43" fmla="*/ 26 h 36"/>
                  <a:gd name="T44" fmla="*/ 45 w 76"/>
                  <a:gd name="T45" fmla="*/ 36 h 36"/>
                  <a:gd name="T46" fmla="*/ 67 w 76"/>
                  <a:gd name="T47" fmla="*/ 30 h 36"/>
                  <a:gd name="T48" fmla="*/ 76 w 76"/>
                  <a:gd name="T49" fmla="*/ 27 h 36"/>
                  <a:gd name="T50" fmla="*/ 76 w 76"/>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36">
                    <a:moveTo>
                      <a:pt x="76" y="0"/>
                    </a:moveTo>
                    <a:cubicBezTo>
                      <a:pt x="66" y="0"/>
                      <a:pt x="66" y="0"/>
                      <a:pt x="66" y="0"/>
                    </a:cubicBezTo>
                    <a:cubicBezTo>
                      <a:pt x="59" y="0"/>
                      <a:pt x="53" y="4"/>
                      <a:pt x="50" y="6"/>
                    </a:cubicBezTo>
                    <a:cubicBezTo>
                      <a:pt x="49" y="7"/>
                      <a:pt x="48" y="8"/>
                      <a:pt x="48" y="8"/>
                    </a:cubicBezTo>
                    <a:cubicBezTo>
                      <a:pt x="46" y="8"/>
                      <a:pt x="46" y="8"/>
                      <a:pt x="46" y="8"/>
                    </a:cubicBezTo>
                    <a:cubicBezTo>
                      <a:pt x="34" y="8"/>
                      <a:pt x="34" y="8"/>
                      <a:pt x="34" y="8"/>
                    </a:cubicBezTo>
                    <a:cubicBezTo>
                      <a:pt x="33" y="8"/>
                      <a:pt x="33" y="8"/>
                      <a:pt x="32" y="8"/>
                    </a:cubicBezTo>
                    <a:cubicBezTo>
                      <a:pt x="32" y="8"/>
                      <a:pt x="32" y="8"/>
                      <a:pt x="32" y="8"/>
                    </a:cubicBezTo>
                    <a:cubicBezTo>
                      <a:pt x="32" y="9"/>
                      <a:pt x="31" y="9"/>
                      <a:pt x="31" y="9"/>
                    </a:cubicBezTo>
                    <a:cubicBezTo>
                      <a:pt x="30" y="10"/>
                      <a:pt x="30" y="11"/>
                      <a:pt x="30" y="12"/>
                    </a:cubicBezTo>
                    <a:cubicBezTo>
                      <a:pt x="30" y="14"/>
                      <a:pt x="31" y="16"/>
                      <a:pt x="34" y="16"/>
                    </a:cubicBezTo>
                    <a:cubicBezTo>
                      <a:pt x="56" y="16"/>
                      <a:pt x="56" y="16"/>
                      <a:pt x="56" y="16"/>
                    </a:cubicBezTo>
                    <a:cubicBezTo>
                      <a:pt x="57" y="16"/>
                      <a:pt x="58" y="17"/>
                      <a:pt x="58" y="18"/>
                    </a:cubicBezTo>
                    <a:cubicBezTo>
                      <a:pt x="58" y="19"/>
                      <a:pt x="57" y="20"/>
                      <a:pt x="56" y="20"/>
                    </a:cubicBezTo>
                    <a:cubicBezTo>
                      <a:pt x="34" y="20"/>
                      <a:pt x="34" y="20"/>
                      <a:pt x="34" y="20"/>
                    </a:cubicBezTo>
                    <a:cubicBezTo>
                      <a:pt x="29" y="20"/>
                      <a:pt x="26" y="16"/>
                      <a:pt x="26" y="12"/>
                    </a:cubicBezTo>
                    <a:cubicBezTo>
                      <a:pt x="26" y="12"/>
                      <a:pt x="26" y="12"/>
                      <a:pt x="26" y="12"/>
                    </a:cubicBezTo>
                    <a:cubicBezTo>
                      <a:pt x="15" y="8"/>
                      <a:pt x="15" y="8"/>
                      <a:pt x="15" y="8"/>
                    </a:cubicBezTo>
                    <a:cubicBezTo>
                      <a:pt x="9" y="7"/>
                      <a:pt x="5" y="8"/>
                      <a:pt x="1" y="13"/>
                    </a:cubicBezTo>
                    <a:cubicBezTo>
                      <a:pt x="0" y="13"/>
                      <a:pt x="0" y="14"/>
                      <a:pt x="0" y="15"/>
                    </a:cubicBezTo>
                    <a:cubicBezTo>
                      <a:pt x="0" y="15"/>
                      <a:pt x="1" y="16"/>
                      <a:pt x="1" y="16"/>
                    </a:cubicBezTo>
                    <a:cubicBezTo>
                      <a:pt x="9" y="20"/>
                      <a:pt x="16" y="24"/>
                      <a:pt x="21" y="26"/>
                    </a:cubicBezTo>
                    <a:cubicBezTo>
                      <a:pt x="33" y="33"/>
                      <a:pt x="39" y="36"/>
                      <a:pt x="45" y="36"/>
                    </a:cubicBezTo>
                    <a:cubicBezTo>
                      <a:pt x="51" y="36"/>
                      <a:pt x="56" y="34"/>
                      <a:pt x="67" y="30"/>
                    </a:cubicBezTo>
                    <a:cubicBezTo>
                      <a:pt x="70" y="29"/>
                      <a:pt x="73" y="28"/>
                      <a:pt x="76" y="27"/>
                    </a:cubicBez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23" name="Group 1">
            <a:extLst>
              <a:ext uri="{FF2B5EF4-FFF2-40B4-BE49-F238E27FC236}">
                <a16:creationId xmlns:a16="http://schemas.microsoft.com/office/drawing/2014/main" id="{B8599DB6-8FD0-5349-A8C2-597DEE1C6F61}"/>
              </a:ext>
            </a:extLst>
          </p:cNvPr>
          <p:cNvGrpSpPr/>
          <p:nvPr/>
        </p:nvGrpSpPr>
        <p:grpSpPr>
          <a:xfrm>
            <a:off x="2082800" y="4335781"/>
            <a:ext cx="5139988" cy="6323119"/>
            <a:chOff x="2144830" y="4970781"/>
            <a:chExt cx="5139988" cy="6323119"/>
          </a:xfrm>
        </p:grpSpPr>
        <p:sp>
          <p:nvSpPr>
            <p:cNvPr id="24" name="TextBox 61">
              <a:extLst>
                <a:ext uri="{FF2B5EF4-FFF2-40B4-BE49-F238E27FC236}">
                  <a16:creationId xmlns:a16="http://schemas.microsoft.com/office/drawing/2014/main" id="{56B86DAC-E766-724F-B935-FE1D1BE8BC10}"/>
                </a:ext>
              </a:extLst>
            </p:cNvPr>
            <p:cNvSpPr txBox="1"/>
            <p:nvPr/>
          </p:nvSpPr>
          <p:spPr>
            <a:xfrm>
              <a:off x="2144830" y="9478018"/>
              <a:ext cx="5139988" cy="1815882"/>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They are typically fair in their analysis of different brands and products and very often, their audiences trust their content. </a:t>
              </a:r>
            </a:p>
          </p:txBody>
        </p:sp>
        <p:sp>
          <p:nvSpPr>
            <p:cNvPr id="25" name="TextBox 62">
              <a:extLst>
                <a:ext uri="{FF2B5EF4-FFF2-40B4-BE49-F238E27FC236}">
                  <a16:creationId xmlns:a16="http://schemas.microsoft.com/office/drawing/2014/main" id="{2915CF70-F3D7-444D-AEB4-02D1509451EE}"/>
                </a:ext>
              </a:extLst>
            </p:cNvPr>
            <p:cNvSpPr txBox="1"/>
            <p:nvPr/>
          </p:nvSpPr>
          <p:spPr>
            <a:xfrm>
              <a:off x="2144830" y="7349126"/>
              <a:ext cx="4824678" cy="1754326"/>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Different brands and products and very often.</a:t>
              </a:r>
            </a:p>
          </p:txBody>
        </p:sp>
        <p:grpSp>
          <p:nvGrpSpPr>
            <p:cNvPr id="26" name="Group 73">
              <a:extLst>
                <a:ext uri="{FF2B5EF4-FFF2-40B4-BE49-F238E27FC236}">
                  <a16:creationId xmlns:a16="http://schemas.microsoft.com/office/drawing/2014/main" id="{71423803-2DA0-1649-8BC6-62ED3254C24A}"/>
                </a:ext>
              </a:extLst>
            </p:cNvPr>
            <p:cNvGrpSpPr/>
            <p:nvPr/>
          </p:nvGrpSpPr>
          <p:grpSpPr>
            <a:xfrm>
              <a:off x="2144830" y="4970781"/>
              <a:ext cx="1013611" cy="1013607"/>
              <a:chOff x="4319588" y="2492375"/>
              <a:chExt cx="287338" cy="287338"/>
            </a:xfrm>
            <a:solidFill>
              <a:schemeClr val="accent1"/>
            </a:solidFill>
          </p:grpSpPr>
          <p:sp>
            <p:nvSpPr>
              <p:cNvPr id="27" name="Freeform 372">
                <a:extLst>
                  <a:ext uri="{FF2B5EF4-FFF2-40B4-BE49-F238E27FC236}">
                    <a16:creationId xmlns:a16="http://schemas.microsoft.com/office/drawing/2014/main" id="{72827A90-FF1E-EB47-8188-355968147FFC}"/>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373">
                <a:extLst>
                  <a:ext uri="{FF2B5EF4-FFF2-40B4-BE49-F238E27FC236}">
                    <a16:creationId xmlns:a16="http://schemas.microsoft.com/office/drawing/2014/main" id="{B63D7ED0-C38D-B24C-B173-FAD8F72C8805}"/>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Tree>
    <p:extLst>
      <p:ext uri="{BB962C8B-B14F-4D97-AF65-F5344CB8AC3E}">
        <p14:creationId xmlns:p14="http://schemas.microsoft.com/office/powerpoint/2010/main" val="69996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4FC982-891D-E54B-BCF6-8A7A2BE9CD89}"/>
              </a:ext>
            </a:extLst>
          </p:cNvPr>
          <p:cNvSpPr>
            <a:spLocks noGrp="1"/>
          </p:cNvSpPr>
          <p:nvPr>
            <p:ph type="sldNum" sz="quarter" idx="12"/>
          </p:nvPr>
        </p:nvSpPr>
        <p:spPr/>
        <p:txBody>
          <a:bodyPr/>
          <a:lstStyle/>
          <a:p>
            <a:fld id="{48F63A3B-78C7-47BE-AE5E-E10140E04643}" type="slidenum">
              <a:rPr lang="en-US" smtClean="0"/>
              <a:pPr/>
              <a:t>6</a:t>
            </a:fld>
            <a:endParaRPr lang="en-US" dirty="0"/>
          </a:p>
        </p:txBody>
      </p:sp>
      <p:sp>
        <p:nvSpPr>
          <p:cNvPr id="5" name="Titre 4">
            <a:extLst>
              <a:ext uri="{FF2B5EF4-FFF2-40B4-BE49-F238E27FC236}">
                <a16:creationId xmlns:a16="http://schemas.microsoft.com/office/drawing/2014/main" id="{8963BC93-870F-654C-85C3-CED6841AE501}"/>
              </a:ext>
            </a:extLst>
          </p:cNvPr>
          <p:cNvSpPr>
            <a:spLocks noGrp="1"/>
          </p:cNvSpPr>
          <p:nvPr>
            <p:ph type="title"/>
          </p:nvPr>
        </p:nvSpPr>
        <p:spPr/>
        <p:txBody>
          <a:bodyPr/>
          <a:lstStyle/>
          <a:p>
            <a:r>
              <a:rPr lang="fr-FR" dirty="0"/>
              <a:t>Titre</a:t>
            </a:r>
          </a:p>
        </p:txBody>
      </p:sp>
      <p:grpSp>
        <p:nvGrpSpPr>
          <p:cNvPr id="8" name="Group 1">
            <a:extLst>
              <a:ext uri="{FF2B5EF4-FFF2-40B4-BE49-F238E27FC236}">
                <a16:creationId xmlns:a16="http://schemas.microsoft.com/office/drawing/2014/main" id="{67CD825C-30C6-6D40-862C-235C902734A5}"/>
              </a:ext>
            </a:extLst>
          </p:cNvPr>
          <p:cNvGrpSpPr/>
          <p:nvPr/>
        </p:nvGrpSpPr>
        <p:grpSpPr>
          <a:xfrm>
            <a:off x="1918136" y="4025501"/>
            <a:ext cx="21076310" cy="1200329"/>
            <a:chOff x="1405987" y="8910986"/>
            <a:chExt cx="21076310" cy="1200329"/>
          </a:xfrm>
        </p:grpSpPr>
        <p:sp>
          <p:nvSpPr>
            <p:cNvPr id="9" name="TextBox 16">
              <a:extLst>
                <a:ext uri="{FF2B5EF4-FFF2-40B4-BE49-F238E27FC236}">
                  <a16:creationId xmlns:a16="http://schemas.microsoft.com/office/drawing/2014/main" id="{F3606442-1163-ED40-AF2C-C9BA8D772C94}"/>
                </a:ext>
              </a:extLst>
            </p:cNvPr>
            <p:cNvSpPr txBox="1"/>
            <p:nvPr/>
          </p:nvSpPr>
          <p:spPr>
            <a:xfrm>
              <a:off x="12952626" y="8910986"/>
              <a:ext cx="9529671" cy="954107"/>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0" name="TextBox 22">
              <a:extLst>
                <a:ext uri="{FF2B5EF4-FFF2-40B4-BE49-F238E27FC236}">
                  <a16:creationId xmlns:a16="http://schemas.microsoft.com/office/drawing/2014/main" id="{69E11DF4-2AEA-C441-9DE0-9FCC0EC5B831}"/>
                </a:ext>
              </a:extLst>
            </p:cNvPr>
            <p:cNvSpPr txBox="1"/>
            <p:nvPr/>
          </p:nvSpPr>
          <p:spPr>
            <a:xfrm>
              <a:off x="1405987" y="8910986"/>
              <a:ext cx="9529671" cy="1200329"/>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Analysis of different brands and products and very often.</a:t>
              </a:r>
            </a:p>
          </p:txBody>
        </p:sp>
      </p:grpSp>
      <p:sp>
        <p:nvSpPr>
          <p:cNvPr id="11" name="Rectangle 10">
            <a:extLst>
              <a:ext uri="{FF2B5EF4-FFF2-40B4-BE49-F238E27FC236}">
                <a16:creationId xmlns:a16="http://schemas.microsoft.com/office/drawing/2014/main" id="{2222E5D4-3900-8F49-8494-4F7F21CB9238}"/>
              </a:ext>
            </a:extLst>
          </p:cNvPr>
          <p:cNvSpPr/>
          <p:nvPr/>
        </p:nvSpPr>
        <p:spPr>
          <a:xfrm>
            <a:off x="1985870" y="6944450"/>
            <a:ext cx="6173041" cy="46058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AAD76C-A27B-6142-9FBA-D2D05E2BB1B6}"/>
              </a:ext>
            </a:extLst>
          </p:cNvPr>
          <p:cNvSpPr/>
          <p:nvPr/>
        </p:nvSpPr>
        <p:spPr>
          <a:xfrm>
            <a:off x="9102304" y="6944450"/>
            <a:ext cx="6173041" cy="46058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D533C6-1ED4-B145-BACF-81420EE5A890}"/>
              </a:ext>
            </a:extLst>
          </p:cNvPr>
          <p:cNvSpPr/>
          <p:nvPr/>
        </p:nvSpPr>
        <p:spPr>
          <a:xfrm>
            <a:off x="16218739" y="6944450"/>
            <a:ext cx="6173041" cy="46058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5">
            <a:extLst>
              <a:ext uri="{FF2B5EF4-FFF2-40B4-BE49-F238E27FC236}">
                <a16:creationId xmlns:a16="http://schemas.microsoft.com/office/drawing/2014/main" id="{D72DB93E-0EBA-0D48-9EC8-F89A8DD141EE}"/>
              </a:ext>
            </a:extLst>
          </p:cNvPr>
          <p:cNvGrpSpPr/>
          <p:nvPr/>
        </p:nvGrpSpPr>
        <p:grpSpPr>
          <a:xfrm>
            <a:off x="2750791" y="7768135"/>
            <a:ext cx="3999914" cy="2958495"/>
            <a:chOff x="10154142" y="3701435"/>
            <a:chExt cx="3999914" cy="2958495"/>
          </a:xfrm>
        </p:grpSpPr>
        <p:sp>
          <p:nvSpPr>
            <p:cNvPr id="15" name="CuadroTexto 4">
              <a:extLst>
                <a:ext uri="{FF2B5EF4-FFF2-40B4-BE49-F238E27FC236}">
                  <a16:creationId xmlns:a16="http://schemas.microsoft.com/office/drawing/2014/main" id="{94957C70-6E3A-0C4B-B56C-514041D5C725}"/>
                </a:ext>
              </a:extLst>
            </p:cNvPr>
            <p:cNvSpPr txBox="1"/>
            <p:nvPr/>
          </p:nvSpPr>
          <p:spPr>
            <a:xfrm>
              <a:off x="10154142" y="5274935"/>
              <a:ext cx="3999914"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a:t>
              </a:r>
            </a:p>
          </p:txBody>
        </p:sp>
        <p:sp>
          <p:nvSpPr>
            <p:cNvPr id="16" name="CuadroTexto 4">
              <a:extLst>
                <a:ext uri="{FF2B5EF4-FFF2-40B4-BE49-F238E27FC236}">
                  <a16:creationId xmlns:a16="http://schemas.microsoft.com/office/drawing/2014/main" id="{44A37035-B042-F147-96CA-F2769CA70218}"/>
                </a:ext>
              </a:extLst>
            </p:cNvPr>
            <p:cNvSpPr txBox="1"/>
            <p:nvPr/>
          </p:nvSpPr>
          <p:spPr>
            <a:xfrm>
              <a:off x="10154142" y="3701435"/>
              <a:ext cx="3263745" cy="646331"/>
            </a:xfrm>
            <a:prstGeom prst="rect">
              <a:avLst/>
            </a:prstGeom>
            <a:noFill/>
          </p:spPr>
          <p:txBody>
            <a:bodyPr wrap="square" rtlCol="0">
              <a:spAutoFit/>
            </a:bodyPr>
            <a:lstStyle/>
            <a:p>
              <a:r>
                <a:rPr lang="en-US" b="1" dirty="0">
                  <a:solidFill>
                    <a:schemeClr val="tx2"/>
                  </a:solidFill>
                  <a:latin typeface="Montserrat SemiBold" pitchFamily="2" charset="77"/>
                  <a:ea typeface="Lato Semibold" panose="020F0502020204030203" pitchFamily="34" charset="0"/>
                  <a:cs typeface="Lato Semibold" panose="020F0502020204030203" pitchFamily="34" charset="0"/>
                </a:rPr>
                <a:t>Your Title</a:t>
              </a:r>
            </a:p>
          </p:txBody>
        </p:sp>
      </p:grpSp>
      <p:grpSp>
        <p:nvGrpSpPr>
          <p:cNvPr id="17" name="Group 28">
            <a:extLst>
              <a:ext uri="{FF2B5EF4-FFF2-40B4-BE49-F238E27FC236}">
                <a16:creationId xmlns:a16="http://schemas.microsoft.com/office/drawing/2014/main" id="{A4500571-AE81-714E-81F7-D1A9AEB8F6A8}"/>
              </a:ext>
            </a:extLst>
          </p:cNvPr>
          <p:cNvGrpSpPr/>
          <p:nvPr/>
        </p:nvGrpSpPr>
        <p:grpSpPr>
          <a:xfrm>
            <a:off x="9889068" y="7768135"/>
            <a:ext cx="3999914" cy="2958495"/>
            <a:chOff x="10154142" y="3701435"/>
            <a:chExt cx="3999914" cy="2958495"/>
          </a:xfrm>
        </p:grpSpPr>
        <p:sp>
          <p:nvSpPr>
            <p:cNvPr id="18" name="CuadroTexto 4">
              <a:extLst>
                <a:ext uri="{FF2B5EF4-FFF2-40B4-BE49-F238E27FC236}">
                  <a16:creationId xmlns:a16="http://schemas.microsoft.com/office/drawing/2014/main" id="{0D49AE6A-28F5-2947-8358-A93645DA3E08}"/>
                </a:ext>
              </a:extLst>
            </p:cNvPr>
            <p:cNvSpPr txBox="1"/>
            <p:nvPr/>
          </p:nvSpPr>
          <p:spPr>
            <a:xfrm>
              <a:off x="10154142" y="5274935"/>
              <a:ext cx="3999914"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a:t>
              </a:r>
            </a:p>
          </p:txBody>
        </p:sp>
        <p:sp>
          <p:nvSpPr>
            <p:cNvPr id="19" name="CuadroTexto 4">
              <a:extLst>
                <a:ext uri="{FF2B5EF4-FFF2-40B4-BE49-F238E27FC236}">
                  <a16:creationId xmlns:a16="http://schemas.microsoft.com/office/drawing/2014/main" id="{91EED1F1-4429-D045-8039-1C72751A0B20}"/>
                </a:ext>
              </a:extLst>
            </p:cNvPr>
            <p:cNvSpPr txBox="1"/>
            <p:nvPr/>
          </p:nvSpPr>
          <p:spPr>
            <a:xfrm>
              <a:off x="10154142" y="3701435"/>
              <a:ext cx="3263745" cy="646331"/>
            </a:xfrm>
            <a:prstGeom prst="rect">
              <a:avLst/>
            </a:prstGeom>
            <a:noFill/>
          </p:spPr>
          <p:txBody>
            <a:bodyPr wrap="square" rtlCol="0">
              <a:spAutoFit/>
            </a:bodyPr>
            <a:lstStyle/>
            <a:p>
              <a:r>
                <a:rPr lang="en-US" b="1" dirty="0">
                  <a:solidFill>
                    <a:schemeClr val="tx2"/>
                  </a:solidFill>
                  <a:latin typeface="Montserrat SemiBold" pitchFamily="2" charset="77"/>
                  <a:ea typeface="Lato Semibold" panose="020F0502020204030203" pitchFamily="34" charset="0"/>
                  <a:cs typeface="Lato Semibold" panose="020F0502020204030203" pitchFamily="34" charset="0"/>
                </a:rPr>
                <a:t>Your Title</a:t>
              </a:r>
            </a:p>
          </p:txBody>
        </p:sp>
      </p:grpSp>
      <p:grpSp>
        <p:nvGrpSpPr>
          <p:cNvPr id="20" name="Group 31">
            <a:extLst>
              <a:ext uri="{FF2B5EF4-FFF2-40B4-BE49-F238E27FC236}">
                <a16:creationId xmlns:a16="http://schemas.microsoft.com/office/drawing/2014/main" id="{F1CC4ADF-B90E-A248-8DCE-84CD7A5228EF}"/>
              </a:ext>
            </a:extLst>
          </p:cNvPr>
          <p:cNvGrpSpPr/>
          <p:nvPr/>
        </p:nvGrpSpPr>
        <p:grpSpPr>
          <a:xfrm>
            <a:off x="17001068" y="7768135"/>
            <a:ext cx="3999914" cy="2958495"/>
            <a:chOff x="10154142" y="3701435"/>
            <a:chExt cx="3999914" cy="2958495"/>
          </a:xfrm>
        </p:grpSpPr>
        <p:sp>
          <p:nvSpPr>
            <p:cNvPr id="21" name="CuadroTexto 4">
              <a:extLst>
                <a:ext uri="{FF2B5EF4-FFF2-40B4-BE49-F238E27FC236}">
                  <a16:creationId xmlns:a16="http://schemas.microsoft.com/office/drawing/2014/main" id="{9DB81B46-172B-434C-9A72-F3C62EAD9CCA}"/>
                </a:ext>
              </a:extLst>
            </p:cNvPr>
            <p:cNvSpPr txBox="1"/>
            <p:nvPr/>
          </p:nvSpPr>
          <p:spPr>
            <a:xfrm>
              <a:off x="10154142" y="5274935"/>
              <a:ext cx="3999914"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a:t>
              </a:r>
            </a:p>
          </p:txBody>
        </p:sp>
        <p:sp>
          <p:nvSpPr>
            <p:cNvPr id="22" name="CuadroTexto 4">
              <a:extLst>
                <a:ext uri="{FF2B5EF4-FFF2-40B4-BE49-F238E27FC236}">
                  <a16:creationId xmlns:a16="http://schemas.microsoft.com/office/drawing/2014/main" id="{86B5A450-B78F-BD42-B42E-BC964B22B174}"/>
                </a:ext>
              </a:extLst>
            </p:cNvPr>
            <p:cNvSpPr txBox="1"/>
            <p:nvPr/>
          </p:nvSpPr>
          <p:spPr>
            <a:xfrm>
              <a:off x="10154142" y="3701435"/>
              <a:ext cx="3263745" cy="646331"/>
            </a:xfrm>
            <a:prstGeom prst="rect">
              <a:avLst/>
            </a:prstGeom>
            <a:noFill/>
          </p:spPr>
          <p:txBody>
            <a:bodyPr wrap="square" rtlCol="0">
              <a:spAutoFit/>
            </a:bodyPr>
            <a:lstStyle/>
            <a:p>
              <a:r>
                <a:rPr lang="en-US" b="1" dirty="0">
                  <a:solidFill>
                    <a:schemeClr val="tx2"/>
                  </a:solidFill>
                  <a:latin typeface="Montserrat SemiBold" pitchFamily="2" charset="77"/>
                  <a:ea typeface="Lato Semibold" panose="020F0502020204030203" pitchFamily="34" charset="0"/>
                  <a:cs typeface="Lato Semibold" panose="020F0502020204030203" pitchFamily="34" charset="0"/>
                </a:rPr>
                <a:t>Your Title</a:t>
              </a:r>
            </a:p>
          </p:txBody>
        </p:sp>
      </p:grpSp>
      <p:sp>
        <p:nvSpPr>
          <p:cNvPr id="23" name="Rounded Rectangle 34">
            <a:extLst>
              <a:ext uri="{FF2B5EF4-FFF2-40B4-BE49-F238E27FC236}">
                <a16:creationId xmlns:a16="http://schemas.microsoft.com/office/drawing/2014/main" id="{E08F17E6-FC3D-1145-A263-C5135C7E651A}"/>
              </a:ext>
            </a:extLst>
          </p:cNvPr>
          <p:cNvSpPr/>
          <p:nvPr/>
        </p:nvSpPr>
        <p:spPr>
          <a:xfrm>
            <a:off x="2853103" y="8844946"/>
            <a:ext cx="682930" cy="67883"/>
          </a:xfrm>
          <a:prstGeom prst="roundRect">
            <a:avLst>
              <a:gd name="adj" fmla="val 0"/>
            </a:avLst>
          </a:prstGeom>
          <a:solidFill>
            <a:srgbClr val="B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35">
            <a:extLst>
              <a:ext uri="{FF2B5EF4-FFF2-40B4-BE49-F238E27FC236}">
                <a16:creationId xmlns:a16="http://schemas.microsoft.com/office/drawing/2014/main" id="{3AC4F317-D54A-ED48-AF17-30A207FAFDD3}"/>
              </a:ext>
            </a:extLst>
          </p:cNvPr>
          <p:cNvSpPr/>
          <p:nvPr/>
        </p:nvSpPr>
        <p:spPr>
          <a:xfrm>
            <a:off x="9952863" y="8844946"/>
            <a:ext cx="682930" cy="67883"/>
          </a:xfrm>
          <a:prstGeom prst="roundRect">
            <a:avLst>
              <a:gd name="adj" fmla="val 0"/>
            </a:avLst>
          </a:prstGeom>
          <a:solidFill>
            <a:srgbClr val="B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36">
            <a:extLst>
              <a:ext uri="{FF2B5EF4-FFF2-40B4-BE49-F238E27FC236}">
                <a16:creationId xmlns:a16="http://schemas.microsoft.com/office/drawing/2014/main" id="{AA0FFCFF-3C4C-5F46-91D6-300A9D4663B8}"/>
              </a:ext>
            </a:extLst>
          </p:cNvPr>
          <p:cNvSpPr/>
          <p:nvPr/>
        </p:nvSpPr>
        <p:spPr>
          <a:xfrm>
            <a:off x="17107393" y="8844946"/>
            <a:ext cx="682930" cy="67883"/>
          </a:xfrm>
          <a:prstGeom prst="roundRect">
            <a:avLst>
              <a:gd name="adj" fmla="val 0"/>
            </a:avLst>
          </a:prstGeom>
          <a:solidFill>
            <a:srgbClr val="B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space réservé du pied de page 5">
            <a:extLst>
              <a:ext uri="{FF2B5EF4-FFF2-40B4-BE49-F238E27FC236}">
                <a16:creationId xmlns:a16="http://schemas.microsoft.com/office/drawing/2014/main" id="{AC145988-8A6B-164A-98AC-46E95D4A5884}"/>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157760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4648548-E37A-D74E-9737-8797664A7516}"/>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
        <p:nvSpPr>
          <p:cNvPr id="5" name="Titre 4">
            <a:extLst>
              <a:ext uri="{FF2B5EF4-FFF2-40B4-BE49-F238E27FC236}">
                <a16:creationId xmlns:a16="http://schemas.microsoft.com/office/drawing/2014/main" id="{F702EDC8-7BB5-ED4A-B1ED-FBD0AA0BB273}"/>
              </a:ext>
            </a:extLst>
          </p:cNvPr>
          <p:cNvSpPr>
            <a:spLocks noGrp="1"/>
          </p:cNvSpPr>
          <p:nvPr>
            <p:ph type="title"/>
          </p:nvPr>
        </p:nvSpPr>
        <p:spPr/>
        <p:txBody>
          <a:bodyPr/>
          <a:lstStyle/>
          <a:p>
            <a:r>
              <a:rPr lang="fr-FR" dirty="0"/>
              <a:t>Titre</a:t>
            </a:r>
          </a:p>
        </p:txBody>
      </p:sp>
      <p:sp>
        <p:nvSpPr>
          <p:cNvPr id="8" name="Freeform 15">
            <a:extLst>
              <a:ext uri="{FF2B5EF4-FFF2-40B4-BE49-F238E27FC236}">
                <a16:creationId xmlns:a16="http://schemas.microsoft.com/office/drawing/2014/main" id="{7E8C2CBF-1FB6-4E46-A958-9A25A4E5D5D5}"/>
              </a:ext>
            </a:extLst>
          </p:cNvPr>
          <p:cNvSpPr/>
          <p:nvPr/>
        </p:nvSpPr>
        <p:spPr>
          <a:xfrm>
            <a:off x="18516872" y="5340250"/>
            <a:ext cx="2239580" cy="2252343"/>
          </a:xfrm>
          <a:custGeom>
            <a:avLst/>
            <a:gdLst>
              <a:gd name="connsiteX0" fmla="*/ 0 w 2239580"/>
              <a:gd name="connsiteY0" fmla="*/ 0 h 2252343"/>
              <a:gd name="connsiteX1" fmla="*/ 105266 w 2239580"/>
              <a:gd name="connsiteY1" fmla="*/ 5315 h 2252343"/>
              <a:gd name="connsiteX2" fmla="*/ 2233585 w 2239580"/>
              <a:gd name="connsiteY2" fmla="*/ 2133634 h 2252343"/>
              <a:gd name="connsiteX3" fmla="*/ 2239580 w 2239580"/>
              <a:gd name="connsiteY3" fmla="*/ 2252343 h 2252343"/>
              <a:gd name="connsiteX4" fmla="*/ 0 w 2239580"/>
              <a:gd name="connsiteY4" fmla="*/ 2252343 h 2252343"/>
              <a:gd name="connsiteX5" fmla="*/ 0 w 2239580"/>
              <a:gd name="connsiteY5" fmla="*/ 0 h 225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580" h="2252343">
                <a:moveTo>
                  <a:pt x="0" y="0"/>
                </a:moveTo>
                <a:lnTo>
                  <a:pt x="105266" y="5315"/>
                </a:lnTo>
                <a:cubicBezTo>
                  <a:pt x="1227468" y="119281"/>
                  <a:pt x="2119620" y="1011432"/>
                  <a:pt x="2233585" y="2133634"/>
                </a:cubicBezTo>
                <a:lnTo>
                  <a:pt x="2239580" y="2252343"/>
                </a:lnTo>
                <a:lnTo>
                  <a:pt x="0" y="225234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6">
            <a:extLst>
              <a:ext uri="{FF2B5EF4-FFF2-40B4-BE49-F238E27FC236}">
                <a16:creationId xmlns:a16="http://schemas.microsoft.com/office/drawing/2014/main" id="{925F0663-3449-834A-B8A0-5FAE8EC8CDF9}"/>
              </a:ext>
            </a:extLst>
          </p:cNvPr>
          <p:cNvSpPr/>
          <p:nvPr/>
        </p:nvSpPr>
        <p:spPr>
          <a:xfrm>
            <a:off x="16000236" y="5340250"/>
            <a:ext cx="2239578" cy="2252343"/>
          </a:xfrm>
          <a:custGeom>
            <a:avLst/>
            <a:gdLst>
              <a:gd name="connsiteX0" fmla="*/ 2239578 w 2239578"/>
              <a:gd name="connsiteY0" fmla="*/ 0 h 2252343"/>
              <a:gd name="connsiteX1" fmla="*/ 2239578 w 2239578"/>
              <a:gd name="connsiteY1" fmla="*/ 2252343 h 2252343"/>
              <a:gd name="connsiteX2" fmla="*/ 0 w 2239578"/>
              <a:gd name="connsiteY2" fmla="*/ 2252343 h 2252343"/>
              <a:gd name="connsiteX3" fmla="*/ 5995 w 2239578"/>
              <a:gd name="connsiteY3" fmla="*/ 2133634 h 2252343"/>
              <a:gd name="connsiteX4" fmla="*/ 2134314 w 2239578"/>
              <a:gd name="connsiteY4" fmla="*/ 5315 h 2252343"/>
              <a:gd name="connsiteX5" fmla="*/ 2239578 w 2239578"/>
              <a:gd name="connsiteY5" fmla="*/ 0 h 225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578" h="2252343">
                <a:moveTo>
                  <a:pt x="2239578" y="0"/>
                </a:moveTo>
                <a:lnTo>
                  <a:pt x="2239578" y="2252343"/>
                </a:lnTo>
                <a:lnTo>
                  <a:pt x="0" y="2252343"/>
                </a:lnTo>
                <a:lnTo>
                  <a:pt x="5995" y="2133634"/>
                </a:lnTo>
                <a:cubicBezTo>
                  <a:pt x="119960" y="1011432"/>
                  <a:pt x="1012112" y="119281"/>
                  <a:pt x="2134314" y="5315"/>
                </a:cubicBezTo>
                <a:lnTo>
                  <a:pt x="223957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7">
            <a:extLst>
              <a:ext uri="{FF2B5EF4-FFF2-40B4-BE49-F238E27FC236}">
                <a16:creationId xmlns:a16="http://schemas.microsoft.com/office/drawing/2014/main" id="{C7BA260C-D490-5240-807E-CAC6CA0190DC}"/>
              </a:ext>
            </a:extLst>
          </p:cNvPr>
          <p:cNvSpPr/>
          <p:nvPr/>
        </p:nvSpPr>
        <p:spPr>
          <a:xfrm>
            <a:off x="16000236" y="7842758"/>
            <a:ext cx="2239578" cy="2252346"/>
          </a:xfrm>
          <a:custGeom>
            <a:avLst/>
            <a:gdLst>
              <a:gd name="connsiteX0" fmla="*/ 0 w 2239578"/>
              <a:gd name="connsiteY0" fmla="*/ 0 h 2252346"/>
              <a:gd name="connsiteX1" fmla="*/ 2239578 w 2239578"/>
              <a:gd name="connsiteY1" fmla="*/ 0 h 2252346"/>
              <a:gd name="connsiteX2" fmla="*/ 2239578 w 2239578"/>
              <a:gd name="connsiteY2" fmla="*/ 2252346 h 2252346"/>
              <a:gd name="connsiteX3" fmla="*/ 2134314 w 2239578"/>
              <a:gd name="connsiteY3" fmla="*/ 2247030 h 2252346"/>
              <a:gd name="connsiteX4" fmla="*/ 5995 w 2239578"/>
              <a:gd name="connsiteY4" fmla="*/ 118711 h 2252346"/>
              <a:gd name="connsiteX5" fmla="*/ 0 w 2239578"/>
              <a:gd name="connsiteY5" fmla="*/ 0 h 225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578" h="2252346">
                <a:moveTo>
                  <a:pt x="0" y="0"/>
                </a:moveTo>
                <a:lnTo>
                  <a:pt x="2239578" y="0"/>
                </a:lnTo>
                <a:lnTo>
                  <a:pt x="2239578" y="2252346"/>
                </a:lnTo>
                <a:lnTo>
                  <a:pt x="2134314" y="2247030"/>
                </a:lnTo>
                <a:cubicBezTo>
                  <a:pt x="1012112" y="2133065"/>
                  <a:pt x="119960" y="1240913"/>
                  <a:pt x="5995" y="118711"/>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57EC3F93-CAC5-1246-9554-1491DD7DBC41}"/>
              </a:ext>
            </a:extLst>
          </p:cNvPr>
          <p:cNvSpPr/>
          <p:nvPr/>
        </p:nvSpPr>
        <p:spPr>
          <a:xfrm>
            <a:off x="18516872" y="7842758"/>
            <a:ext cx="2239580" cy="2252346"/>
          </a:xfrm>
          <a:custGeom>
            <a:avLst/>
            <a:gdLst>
              <a:gd name="connsiteX0" fmla="*/ 0 w 2239580"/>
              <a:gd name="connsiteY0" fmla="*/ 0 h 2252346"/>
              <a:gd name="connsiteX1" fmla="*/ 2239580 w 2239580"/>
              <a:gd name="connsiteY1" fmla="*/ 0 h 2252346"/>
              <a:gd name="connsiteX2" fmla="*/ 2233585 w 2239580"/>
              <a:gd name="connsiteY2" fmla="*/ 118711 h 2252346"/>
              <a:gd name="connsiteX3" fmla="*/ 105266 w 2239580"/>
              <a:gd name="connsiteY3" fmla="*/ 2247030 h 2252346"/>
              <a:gd name="connsiteX4" fmla="*/ 0 w 2239580"/>
              <a:gd name="connsiteY4" fmla="*/ 2252346 h 2252346"/>
              <a:gd name="connsiteX5" fmla="*/ 0 w 2239580"/>
              <a:gd name="connsiteY5" fmla="*/ 0 h 225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580" h="2252346">
                <a:moveTo>
                  <a:pt x="0" y="0"/>
                </a:moveTo>
                <a:lnTo>
                  <a:pt x="2239580" y="0"/>
                </a:lnTo>
                <a:lnTo>
                  <a:pt x="2233585" y="118711"/>
                </a:lnTo>
                <a:cubicBezTo>
                  <a:pt x="2119620" y="1240913"/>
                  <a:pt x="1227468" y="2133065"/>
                  <a:pt x="105266" y="2247030"/>
                </a:cubicBezTo>
                <a:lnTo>
                  <a:pt x="0" y="22523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9">
            <a:extLst>
              <a:ext uri="{FF2B5EF4-FFF2-40B4-BE49-F238E27FC236}">
                <a16:creationId xmlns:a16="http://schemas.microsoft.com/office/drawing/2014/main" id="{D870F580-FC60-1544-BD7F-AFDB5745C7DB}"/>
              </a:ext>
            </a:extLst>
          </p:cNvPr>
          <p:cNvSpPr/>
          <p:nvPr/>
        </p:nvSpPr>
        <p:spPr>
          <a:xfrm>
            <a:off x="14297174" y="3649952"/>
            <a:ext cx="3942641" cy="3942640"/>
          </a:xfrm>
          <a:custGeom>
            <a:avLst/>
            <a:gdLst>
              <a:gd name="connsiteX0" fmla="*/ 0 w 3942641"/>
              <a:gd name="connsiteY0" fmla="*/ 0 h 3942640"/>
              <a:gd name="connsiteX1" fmla="*/ 3942641 w 3942641"/>
              <a:gd name="connsiteY1" fmla="*/ 0 h 3942640"/>
              <a:gd name="connsiteX2" fmla="*/ 3942641 w 3942641"/>
              <a:gd name="connsiteY2" fmla="*/ 1690297 h 3942640"/>
              <a:gd name="connsiteX3" fmla="*/ 3837377 w 3942641"/>
              <a:gd name="connsiteY3" fmla="*/ 1695612 h 3942640"/>
              <a:gd name="connsiteX4" fmla="*/ 1709058 w 3942641"/>
              <a:gd name="connsiteY4" fmla="*/ 3823931 h 3942640"/>
              <a:gd name="connsiteX5" fmla="*/ 1703063 w 3942641"/>
              <a:gd name="connsiteY5" fmla="*/ 3942640 h 3942640"/>
              <a:gd name="connsiteX6" fmla="*/ 0 w 3942641"/>
              <a:gd name="connsiteY6" fmla="*/ 3942640 h 3942640"/>
              <a:gd name="connsiteX7" fmla="*/ 0 w 3942641"/>
              <a:gd name="connsiteY7" fmla="*/ 0 h 394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2641" h="3942640">
                <a:moveTo>
                  <a:pt x="0" y="0"/>
                </a:moveTo>
                <a:lnTo>
                  <a:pt x="3942641" y="0"/>
                </a:lnTo>
                <a:lnTo>
                  <a:pt x="3942641" y="1690297"/>
                </a:lnTo>
                <a:lnTo>
                  <a:pt x="3837377" y="1695612"/>
                </a:lnTo>
                <a:cubicBezTo>
                  <a:pt x="2715175" y="1809578"/>
                  <a:pt x="1823023" y="2701729"/>
                  <a:pt x="1709058" y="3823931"/>
                </a:cubicBezTo>
                <a:lnTo>
                  <a:pt x="1703063" y="3942640"/>
                </a:lnTo>
                <a:lnTo>
                  <a:pt x="0" y="3942640"/>
                </a:lnTo>
                <a:lnTo>
                  <a:pt x="0" y="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0">
            <a:extLst>
              <a:ext uri="{FF2B5EF4-FFF2-40B4-BE49-F238E27FC236}">
                <a16:creationId xmlns:a16="http://schemas.microsoft.com/office/drawing/2014/main" id="{2CC9E2A8-1B7E-EF47-B79F-04E1D2B19976}"/>
              </a:ext>
            </a:extLst>
          </p:cNvPr>
          <p:cNvSpPr/>
          <p:nvPr/>
        </p:nvSpPr>
        <p:spPr>
          <a:xfrm>
            <a:off x="18516873" y="3649952"/>
            <a:ext cx="3942641" cy="3942640"/>
          </a:xfrm>
          <a:custGeom>
            <a:avLst/>
            <a:gdLst>
              <a:gd name="connsiteX0" fmla="*/ 0 w 3942641"/>
              <a:gd name="connsiteY0" fmla="*/ 0 h 3942640"/>
              <a:gd name="connsiteX1" fmla="*/ 3942641 w 3942641"/>
              <a:gd name="connsiteY1" fmla="*/ 0 h 3942640"/>
              <a:gd name="connsiteX2" fmla="*/ 3942641 w 3942641"/>
              <a:gd name="connsiteY2" fmla="*/ 3942640 h 3942640"/>
              <a:gd name="connsiteX3" fmla="*/ 2239580 w 3942641"/>
              <a:gd name="connsiteY3" fmla="*/ 3942640 h 3942640"/>
              <a:gd name="connsiteX4" fmla="*/ 2233585 w 3942641"/>
              <a:gd name="connsiteY4" fmla="*/ 3823931 h 3942640"/>
              <a:gd name="connsiteX5" fmla="*/ 105266 w 3942641"/>
              <a:gd name="connsiteY5" fmla="*/ 1695612 h 3942640"/>
              <a:gd name="connsiteX6" fmla="*/ 0 w 3942641"/>
              <a:gd name="connsiteY6" fmla="*/ 1690297 h 3942640"/>
              <a:gd name="connsiteX7" fmla="*/ 0 w 3942641"/>
              <a:gd name="connsiteY7" fmla="*/ 0 h 394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2641" h="3942640">
                <a:moveTo>
                  <a:pt x="0" y="0"/>
                </a:moveTo>
                <a:lnTo>
                  <a:pt x="3942641" y="0"/>
                </a:lnTo>
                <a:lnTo>
                  <a:pt x="3942641" y="3942640"/>
                </a:lnTo>
                <a:lnTo>
                  <a:pt x="2239580" y="3942640"/>
                </a:lnTo>
                <a:lnTo>
                  <a:pt x="2233585" y="3823931"/>
                </a:lnTo>
                <a:cubicBezTo>
                  <a:pt x="2119620" y="2701729"/>
                  <a:pt x="1227468" y="1809578"/>
                  <a:pt x="105266" y="1695612"/>
                </a:cubicBezTo>
                <a:lnTo>
                  <a:pt x="0" y="1690297"/>
                </a:lnTo>
                <a:lnTo>
                  <a:pt x="0" y="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2">
            <a:extLst>
              <a:ext uri="{FF2B5EF4-FFF2-40B4-BE49-F238E27FC236}">
                <a16:creationId xmlns:a16="http://schemas.microsoft.com/office/drawing/2014/main" id="{FB00F9E5-7EBE-9945-B0C1-B08FBE3A6DE4}"/>
              </a:ext>
            </a:extLst>
          </p:cNvPr>
          <p:cNvSpPr/>
          <p:nvPr/>
        </p:nvSpPr>
        <p:spPr>
          <a:xfrm>
            <a:off x="14297174" y="7842758"/>
            <a:ext cx="3942641" cy="3942640"/>
          </a:xfrm>
          <a:custGeom>
            <a:avLst/>
            <a:gdLst>
              <a:gd name="connsiteX0" fmla="*/ 0 w 3942641"/>
              <a:gd name="connsiteY0" fmla="*/ 0 h 3942640"/>
              <a:gd name="connsiteX1" fmla="*/ 1703063 w 3942641"/>
              <a:gd name="connsiteY1" fmla="*/ 0 h 3942640"/>
              <a:gd name="connsiteX2" fmla="*/ 1709058 w 3942641"/>
              <a:gd name="connsiteY2" fmla="*/ 118711 h 3942640"/>
              <a:gd name="connsiteX3" fmla="*/ 3837377 w 3942641"/>
              <a:gd name="connsiteY3" fmla="*/ 2247030 h 3942640"/>
              <a:gd name="connsiteX4" fmla="*/ 3942641 w 3942641"/>
              <a:gd name="connsiteY4" fmla="*/ 2252346 h 3942640"/>
              <a:gd name="connsiteX5" fmla="*/ 3942641 w 3942641"/>
              <a:gd name="connsiteY5" fmla="*/ 3942640 h 3942640"/>
              <a:gd name="connsiteX6" fmla="*/ 0 w 3942641"/>
              <a:gd name="connsiteY6" fmla="*/ 3942640 h 3942640"/>
              <a:gd name="connsiteX7" fmla="*/ 0 w 3942641"/>
              <a:gd name="connsiteY7" fmla="*/ 0 h 394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2641" h="3942640">
                <a:moveTo>
                  <a:pt x="0" y="0"/>
                </a:moveTo>
                <a:lnTo>
                  <a:pt x="1703063" y="0"/>
                </a:lnTo>
                <a:lnTo>
                  <a:pt x="1709058" y="118711"/>
                </a:lnTo>
                <a:cubicBezTo>
                  <a:pt x="1823023" y="1240913"/>
                  <a:pt x="2715175" y="2133065"/>
                  <a:pt x="3837377" y="2247030"/>
                </a:cubicBezTo>
                <a:lnTo>
                  <a:pt x="3942641" y="2252346"/>
                </a:lnTo>
                <a:lnTo>
                  <a:pt x="3942641" y="3942640"/>
                </a:lnTo>
                <a:lnTo>
                  <a:pt x="0" y="3942640"/>
                </a:lnTo>
                <a:lnTo>
                  <a:pt x="0" y="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D7F54A8C-5987-8B48-A6F6-714168593519}"/>
              </a:ext>
            </a:extLst>
          </p:cNvPr>
          <p:cNvSpPr/>
          <p:nvPr/>
        </p:nvSpPr>
        <p:spPr>
          <a:xfrm>
            <a:off x="18516873" y="7842758"/>
            <a:ext cx="3942641" cy="3942640"/>
          </a:xfrm>
          <a:custGeom>
            <a:avLst/>
            <a:gdLst>
              <a:gd name="connsiteX0" fmla="*/ 2239580 w 3942641"/>
              <a:gd name="connsiteY0" fmla="*/ 0 h 3942640"/>
              <a:gd name="connsiteX1" fmla="*/ 3942641 w 3942641"/>
              <a:gd name="connsiteY1" fmla="*/ 0 h 3942640"/>
              <a:gd name="connsiteX2" fmla="*/ 3942641 w 3942641"/>
              <a:gd name="connsiteY2" fmla="*/ 3942640 h 3942640"/>
              <a:gd name="connsiteX3" fmla="*/ 0 w 3942641"/>
              <a:gd name="connsiteY3" fmla="*/ 3942640 h 3942640"/>
              <a:gd name="connsiteX4" fmla="*/ 0 w 3942641"/>
              <a:gd name="connsiteY4" fmla="*/ 2252346 h 3942640"/>
              <a:gd name="connsiteX5" fmla="*/ 105266 w 3942641"/>
              <a:gd name="connsiteY5" fmla="*/ 2247030 h 3942640"/>
              <a:gd name="connsiteX6" fmla="*/ 2233585 w 3942641"/>
              <a:gd name="connsiteY6" fmla="*/ 118711 h 3942640"/>
              <a:gd name="connsiteX7" fmla="*/ 2239580 w 3942641"/>
              <a:gd name="connsiteY7" fmla="*/ 0 h 394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2641" h="3942640">
                <a:moveTo>
                  <a:pt x="2239580" y="0"/>
                </a:moveTo>
                <a:lnTo>
                  <a:pt x="3942641" y="0"/>
                </a:lnTo>
                <a:lnTo>
                  <a:pt x="3942641" y="3942640"/>
                </a:lnTo>
                <a:lnTo>
                  <a:pt x="0" y="3942640"/>
                </a:lnTo>
                <a:lnTo>
                  <a:pt x="0" y="2252346"/>
                </a:lnTo>
                <a:lnTo>
                  <a:pt x="105266" y="2247030"/>
                </a:lnTo>
                <a:cubicBezTo>
                  <a:pt x="1227468" y="2133065"/>
                  <a:pt x="2119620" y="1240913"/>
                  <a:pt x="2233585" y="118711"/>
                </a:cubicBezTo>
                <a:lnTo>
                  <a:pt x="2239580" y="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4">
            <a:extLst>
              <a:ext uri="{FF2B5EF4-FFF2-40B4-BE49-F238E27FC236}">
                <a16:creationId xmlns:a16="http://schemas.microsoft.com/office/drawing/2014/main" id="{3E2BB0EF-D0C6-794D-8DF3-084672B6ED82}"/>
              </a:ext>
            </a:extLst>
          </p:cNvPr>
          <p:cNvGrpSpPr/>
          <p:nvPr/>
        </p:nvGrpSpPr>
        <p:grpSpPr>
          <a:xfrm>
            <a:off x="18974847" y="6318998"/>
            <a:ext cx="776813" cy="776810"/>
            <a:chOff x="4319588" y="2492375"/>
            <a:chExt cx="287338" cy="287338"/>
          </a:xfrm>
          <a:solidFill>
            <a:schemeClr val="bg1"/>
          </a:solidFill>
        </p:grpSpPr>
        <p:sp>
          <p:nvSpPr>
            <p:cNvPr id="17" name="Freeform 372">
              <a:extLst>
                <a:ext uri="{FF2B5EF4-FFF2-40B4-BE49-F238E27FC236}">
                  <a16:creationId xmlns:a16="http://schemas.microsoft.com/office/drawing/2014/main" id="{072C1FB1-BDBB-5D47-9333-F79267E4C767}"/>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73">
              <a:extLst>
                <a:ext uri="{FF2B5EF4-FFF2-40B4-BE49-F238E27FC236}">
                  <a16:creationId xmlns:a16="http://schemas.microsoft.com/office/drawing/2014/main" id="{BB9BE5BF-C3DE-C246-884D-C4DA14530307}"/>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39">
            <a:extLst>
              <a:ext uri="{FF2B5EF4-FFF2-40B4-BE49-F238E27FC236}">
                <a16:creationId xmlns:a16="http://schemas.microsoft.com/office/drawing/2014/main" id="{8514475B-E423-B843-ABE6-6247E9C11C05}"/>
              </a:ext>
            </a:extLst>
          </p:cNvPr>
          <p:cNvGrpSpPr/>
          <p:nvPr/>
        </p:nvGrpSpPr>
        <p:grpSpPr>
          <a:xfrm>
            <a:off x="16972080" y="8423265"/>
            <a:ext cx="826407" cy="830029"/>
            <a:chOff x="9161458" y="1803401"/>
            <a:chExt cx="360368" cy="361949"/>
          </a:xfrm>
          <a:solidFill>
            <a:schemeClr val="bg1"/>
          </a:solidFill>
        </p:grpSpPr>
        <p:sp>
          <p:nvSpPr>
            <p:cNvPr id="20" name="Freeform 101">
              <a:extLst>
                <a:ext uri="{FF2B5EF4-FFF2-40B4-BE49-F238E27FC236}">
                  <a16:creationId xmlns:a16="http://schemas.microsoft.com/office/drawing/2014/main" id="{1305E17B-DAC1-D247-A95B-738482092D7B}"/>
                </a:ext>
              </a:extLst>
            </p:cNvPr>
            <p:cNvSpPr>
              <a:spLocks/>
            </p:cNvSpPr>
            <p:nvPr/>
          </p:nvSpPr>
          <p:spPr bwMode="auto">
            <a:xfrm>
              <a:off x="9161468" y="1965326"/>
              <a:ext cx="168275" cy="93663"/>
            </a:xfrm>
            <a:custGeom>
              <a:avLst/>
              <a:gdLst>
                <a:gd name="T0" fmla="*/ 40 w 45"/>
                <a:gd name="T1" fmla="*/ 25 h 25"/>
                <a:gd name="T2" fmla="*/ 40 w 45"/>
                <a:gd name="T3" fmla="*/ 25 h 25"/>
                <a:gd name="T4" fmla="*/ 45 w 45"/>
                <a:gd name="T5" fmla="*/ 11 h 25"/>
                <a:gd name="T6" fmla="*/ 40 w 45"/>
                <a:gd name="T7" fmla="*/ 11 h 25"/>
                <a:gd name="T8" fmla="*/ 0 w 45"/>
                <a:gd name="T9" fmla="*/ 0 h 25"/>
                <a:gd name="T10" fmla="*/ 0 w 45"/>
                <a:gd name="T11" fmla="*/ 11 h 25"/>
                <a:gd name="T12" fmla="*/ 40 w 4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0" y="25"/>
                  </a:moveTo>
                  <a:cubicBezTo>
                    <a:pt x="40" y="25"/>
                    <a:pt x="40" y="25"/>
                    <a:pt x="40" y="25"/>
                  </a:cubicBezTo>
                  <a:cubicBezTo>
                    <a:pt x="40" y="20"/>
                    <a:pt x="42" y="15"/>
                    <a:pt x="45" y="11"/>
                  </a:cubicBezTo>
                  <a:cubicBezTo>
                    <a:pt x="43" y="11"/>
                    <a:pt x="42"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02">
              <a:extLst>
                <a:ext uri="{FF2B5EF4-FFF2-40B4-BE49-F238E27FC236}">
                  <a16:creationId xmlns:a16="http://schemas.microsoft.com/office/drawing/2014/main" id="{002DE37D-80BB-5E45-912F-9C7237D6F2C9}"/>
                </a:ext>
              </a:extLst>
            </p:cNvPr>
            <p:cNvSpPr>
              <a:spLocks/>
            </p:cNvSpPr>
            <p:nvPr/>
          </p:nvSpPr>
          <p:spPr bwMode="auto">
            <a:xfrm>
              <a:off x="9161468" y="1897063"/>
              <a:ext cx="300039" cy="95250"/>
            </a:xfrm>
            <a:custGeom>
              <a:avLst/>
              <a:gdLst>
                <a:gd name="T0" fmla="*/ 40 w 80"/>
                <a:gd name="T1" fmla="*/ 25 h 25"/>
                <a:gd name="T2" fmla="*/ 48 w 80"/>
                <a:gd name="T3" fmla="*/ 25 h 25"/>
                <a:gd name="T4" fmla="*/ 70 w 80"/>
                <a:gd name="T5" fmla="*/ 15 h 25"/>
                <a:gd name="T6" fmla="*/ 78 w 80"/>
                <a:gd name="T7" fmla="*/ 16 h 25"/>
                <a:gd name="T8" fmla="*/ 80 w 80"/>
                <a:gd name="T9" fmla="*/ 15 h 25"/>
                <a:gd name="T10" fmla="*/ 80 w 80"/>
                <a:gd name="T11" fmla="*/ 2 h 25"/>
                <a:gd name="T12" fmla="*/ 40 w 80"/>
                <a:gd name="T13" fmla="*/ 11 h 25"/>
                <a:gd name="T14" fmla="*/ 0 w 80"/>
                <a:gd name="T15" fmla="*/ 0 h 25"/>
                <a:gd name="T16" fmla="*/ 0 w 80"/>
                <a:gd name="T17" fmla="*/ 11 h 25"/>
                <a:gd name="T18" fmla="*/ 40 w 80"/>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5">
                  <a:moveTo>
                    <a:pt x="40" y="25"/>
                  </a:moveTo>
                  <a:cubicBezTo>
                    <a:pt x="43" y="25"/>
                    <a:pt x="45" y="25"/>
                    <a:pt x="48" y="25"/>
                  </a:cubicBezTo>
                  <a:cubicBezTo>
                    <a:pt x="53" y="19"/>
                    <a:pt x="61" y="15"/>
                    <a:pt x="70" y="15"/>
                  </a:cubicBezTo>
                  <a:cubicBezTo>
                    <a:pt x="73" y="15"/>
                    <a:pt x="76" y="15"/>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03">
              <a:extLst>
                <a:ext uri="{FF2B5EF4-FFF2-40B4-BE49-F238E27FC236}">
                  <a16:creationId xmlns:a16="http://schemas.microsoft.com/office/drawing/2014/main" id="{533D653B-A3EC-D24A-B860-E0E70564B6CF}"/>
                </a:ext>
              </a:extLst>
            </p:cNvPr>
            <p:cNvSpPr>
              <a:spLocks/>
            </p:cNvSpPr>
            <p:nvPr/>
          </p:nvSpPr>
          <p:spPr bwMode="auto">
            <a:xfrm>
              <a:off x="9161458" y="1803401"/>
              <a:ext cx="300039" cy="120650"/>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04">
              <a:extLst>
                <a:ext uri="{FF2B5EF4-FFF2-40B4-BE49-F238E27FC236}">
                  <a16:creationId xmlns:a16="http://schemas.microsoft.com/office/drawing/2014/main" id="{2D96D2CA-210D-5C46-8C66-FBF9C82F944F}"/>
                </a:ext>
              </a:extLst>
            </p:cNvPr>
            <p:cNvSpPr>
              <a:spLocks/>
            </p:cNvSpPr>
            <p:nvPr/>
          </p:nvSpPr>
          <p:spPr bwMode="auto">
            <a:xfrm>
              <a:off x="9161468" y="2033588"/>
              <a:ext cx="173038" cy="101600"/>
            </a:xfrm>
            <a:custGeom>
              <a:avLst/>
              <a:gdLst>
                <a:gd name="T0" fmla="*/ 40 w 46"/>
                <a:gd name="T1" fmla="*/ 11 h 27"/>
                <a:gd name="T2" fmla="*/ 0 w 46"/>
                <a:gd name="T3" fmla="*/ 0 h 27"/>
                <a:gd name="T4" fmla="*/ 0 w 46"/>
                <a:gd name="T5" fmla="*/ 9 h 27"/>
                <a:gd name="T6" fmla="*/ 40 w 46"/>
                <a:gd name="T7" fmla="*/ 27 h 27"/>
                <a:gd name="T8" fmla="*/ 46 w 46"/>
                <a:gd name="T9" fmla="*/ 27 h 27"/>
                <a:gd name="T10" fmla="*/ 40 w 46"/>
                <a:gd name="T11" fmla="*/ 11 h 27"/>
                <a:gd name="T12" fmla="*/ 40 w 46"/>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40" y="11"/>
                  </a:moveTo>
                  <a:cubicBezTo>
                    <a:pt x="24" y="11"/>
                    <a:pt x="7" y="7"/>
                    <a:pt x="0" y="0"/>
                  </a:cubicBezTo>
                  <a:cubicBezTo>
                    <a:pt x="0" y="9"/>
                    <a:pt x="0" y="9"/>
                    <a:pt x="0" y="9"/>
                  </a:cubicBezTo>
                  <a:cubicBezTo>
                    <a:pt x="0" y="19"/>
                    <a:pt x="18" y="27"/>
                    <a:pt x="40" y="27"/>
                  </a:cubicBezTo>
                  <a:cubicBezTo>
                    <a:pt x="42" y="27"/>
                    <a:pt x="44" y="27"/>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05">
              <a:extLst>
                <a:ext uri="{FF2B5EF4-FFF2-40B4-BE49-F238E27FC236}">
                  <a16:creationId xmlns:a16="http://schemas.microsoft.com/office/drawing/2014/main" id="{E8B1017A-5437-C24E-AB3C-7BDE14EEBE96}"/>
                </a:ext>
              </a:extLst>
            </p:cNvPr>
            <p:cNvSpPr>
              <a:spLocks noEditPoints="1"/>
            </p:cNvSpPr>
            <p:nvPr/>
          </p:nvSpPr>
          <p:spPr bwMode="auto">
            <a:xfrm>
              <a:off x="9326563" y="19685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2 w 52"/>
                <a:gd name="T11" fmla="*/ 30 h 52"/>
                <a:gd name="T12" fmla="*/ 22 w 52"/>
                <a:gd name="T13" fmla="*/ 30 h 52"/>
                <a:gd name="T14" fmla="*/ 22 w 52"/>
                <a:gd name="T15" fmla="*/ 13 h 52"/>
                <a:gd name="T16" fmla="*/ 24 w 52"/>
                <a:gd name="T17" fmla="*/ 11 h 52"/>
                <a:gd name="T18" fmla="*/ 26 w 52"/>
                <a:gd name="T19" fmla="*/ 13 h 52"/>
                <a:gd name="T20" fmla="*/ 26 w 52"/>
                <a:gd name="T21" fmla="*/ 26 h 52"/>
                <a:gd name="T22" fmla="*/ 32 w 52"/>
                <a:gd name="T23" fmla="*/ 26 h 52"/>
                <a:gd name="T24" fmla="*/ 35 w 52"/>
                <a:gd name="T25" fmla="*/ 28 h 52"/>
                <a:gd name="T26" fmla="*/ 32 w 52"/>
                <a:gd name="T2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2" y="30"/>
                  </a:moveTo>
                  <a:cubicBezTo>
                    <a:pt x="22" y="30"/>
                    <a:pt x="22" y="30"/>
                    <a:pt x="22" y="30"/>
                  </a:cubicBezTo>
                  <a:cubicBezTo>
                    <a:pt x="22" y="13"/>
                    <a:pt x="22" y="13"/>
                    <a:pt x="22" y="13"/>
                  </a:cubicBezTo>
                  <a:cubicBezTo>
                    <a:pt x="22" y="12"/>
                    <a:pt x="23" y="11"/>
                    <a:pt x="24" y="11"/>
                  </a:cubicBezTo>
                  <a:cubicBezTo>
                    <a:pt x="25" y="11"/>
                    <a:pt x="26" y="12"/>
                    <a:pt x="26" y="13"/>
                  </a:cubicBezTo>
                  <a:cubicBezTo>
                    <a:pt x="26" y="26"/>
                    <a:pt x="26" y="26"/>
                    <a:pt x="26" y="26"/>
                  </a:cubicBezTo>
                  <a:cubicBezTo>
                    <a:pt x="32" y="26"/>
                    <a:pt x="32" y="26"/>
                    <a:pt x="32" y="26"/>
                  </a:cubicBezTo>
                  <a:cubicBezTo>
                    <a:pt x="34" y="26"/>
                    <a:pt x="35" y="27"/>
                    <a:pt x="35" y="28"/>
                  </a:cubicBezTo>
                  <a:cubicBezTo>
                    <a:pt x="35" y="29"/>
                    <a:pt x="34" y="30"/>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5" name="Group 45">
            <a:extLst>
              <a:ext uri="{FF2B5EF4-FFF2-40B4-BE49-F238E27FC236}">
                <a16:creationId xmlns:a16="http://schemas.microsoft.com/office/drawing/2014/main" id="{CFD552CA-3E8E-7E44-A9B2-E2272C650233}"/>
              </a:ext>
            </a:extLst>
          </p:cNvPr>
          <p:cNvGrpSpPr/>
          <p:nvPr/>
        </p:nvGrpSpPr>
        <p:grpSpPr>
          <a:xfrm>
            <a:off x="18927685" y="8285974"/>
            <a:ext cx="871135" cy="832759"/>
            <a:chOff x="4833935" y="3983047"/>
            <a:chExt cx="360361" cy="344489"/>
          </a:xfrm>
          <a:solidFill>
            <a:schemeClr val="bg1"/>
          </a:solidFill>
        </p:grpSpPr>
        <p:sp>
          <p:nvSpPr>
            <p:cNvPr id="26" name="Freeform 46">
              <a:extLst>
                <a:ext uri="{FF2B5EF4-FFF2-40B4-BE49-F238E27FC236}">
                  <a16:creationId xmlns:a16="http://schemas.microsoft.com/office/drawing/2014/main" id="{9A2ACBEC-ACA3-DB4B-A06A-265C999E3C3A}"/>
                </a:ext>
              </a:extLst>
            </p:cNvPr>
            <p:cNvSpPr>
              <a:spLocks/>
            </p:cNvSpPr>
            <p:nvPr/>
          </p:nvSpPr>
          <p:spPr bwMode="auto">
            <a:xfrm>
              <a:off x="4833935" y="4179900"/>
              <a:ext cx="74613" cy="128588"/>
            </a:xfrm>
            <a:custGeom>
              <a:avLst/>
              <a:gdLst>
                <a:gd name="T0" fmla="*/ 18 w 20"/>
                <a:gd name="T1" fmla="*/ 0 h 34"/>
                <a:gd name="T2" fmla="*/ 2 w 20"/>
                <a:gd name="T3" fmla="*/ 0 h 34"/>
                <a:gd name="T4" fmla="*/ 0 w 20"/>
                <a:gd name="T5" fmla="*/ 2 h 34"/>
                <a:gd name="T6" fmla="*/ 0 w 20"/>
                <a:gd name="T7" fmla="*/ 32 h 34"/>
                <a:gd name="T8" fmla="*/ 2 w 20"/>
                <a:gd name="T9" fmla="*/ 34 h 34"/>
                <a:gd name="T10" fmla="*/ 18 w 20"/>
                <a:gd name="T11" fmla="*/ 34 h 34"/>
                <a:gd name="T12" fmla="*/ 20 w 20"/>
                <a:gd name="T13" fmla="*/ 32 h 34"/>
                <a:gd name="T14" fmla="*/ 20 w 20"/>
                <a:gd name="T15" fmla="*/ 2 h 34"/>
                <a:gd name="T16" fmla="*/ 18 w 2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47">
              <a:extLst>
                <a:ext uri="{FF2B5EF4-FFF2-40B4-BE49-F238E27FC236}">
                  <a16:creationId xmlns:a16="http://schemas.microsoft.com/office/drawing/2014/main" id="{48EF0F58-87A7-2B42-9BCF-463768D7E267}"/>
                </a:ext>
              </a:extLst>
            </p:cNvPr>
            <p:cNvSpPr>
              <a:spLocks/>
            </p:cNvSpPr>
            <p:nvPr/>
          </p:nvSpPr>
          <p:spPr bwMode="auto">
            <a:xfrm>
              <a:off x="4916483" y="4194186"/>
              <a:ext cx="277813" cy="133350"/>
            </a:xfrm>
            <a:custGeom>
              <a:avLst/>
              <a:gdLst>
                <a:gd name="T0" fmla="*/ 73 w 74"/>
                <a:gd name="T1" fmla="*/ 13 h 35"/>
                <a:gd name="T2" fmla="*/ 59 w 74"/>
                <a:gd name="T3" fmla="*/ 8 h 35"/>
                <a:gd name="T4" fmla="*/ 47 w 74"/>
                <a:gd name="T5" fmla="*/ 12 h 35"/>
                <a:gd name="T6" fmla="*/ 47 w 74"/>
                <a:gd name="T7" fmla="*/ 14 h 35"/>
                <a:gd name="T8" fmla="*/ 45 w 74"/>
                <a:gd name="T9" fmla="*/ 21 h 35"/>
                <a:gd name="T10" fmla="*/ 38 w 74"/>
                <a:gd name="T11" fmla="*/ 24 h 35"/>
                <a:gd name="T12" fmla="*/ 18 w 74"/>
                <a:gd name="T13" fmla="*/ 24 h 35"/>
                <a:gd name="T14" fmla="*/ 16 w 74"/>
                <a:gd name="T15" fmla="*/ 22 h 35"/>
                <a:gd name="T16" fmla="*/ 18 w 74"/>
                <a:gd name="T17" fmla="*/ 20 h 35"/>
                <a:gd name="T18" fmla="*/ 38 w 74"/>
                <a:gd name="T19" fmla="*/ 20 h 35"/>
                <a:gd name="T20" fmla="*/ 42 w 74"/>
                <a:gd name="T21" fmla="*/ 18 h 35"/>
                <a:gd name="T22" fmla="*/ 43 w 74"/>
                <a:gd name="T23" fmla="*/ 14 h 35"/>
                <a:gd name="T24" fmla="*/ 38 w 74"/>
                <a:gd name="T25" fmla="*/ 8 h 35"/>
                <a:gd name="T26" fmla="*/ 27 w 74"/>
                <a:gd name="T27" fmla="*/ 8 h 35"/>
                <a:gd name="T28" fmla="*/ 26 w 74"/>
                <a:gd name="T29" fmla="*/ 8 h 35"/>
                <a:gd name="T30" fmla="*/ 25 w 74"/>
                <a:gd name="T31" fmla="*/ 7 h 35"/>
                <a:gd name="T32" fmla="*/ 8 w 74"/>
                <a:gd name="T33" fmla="*/ 0 h 35"/>
                <a:gd name="T34" fmla="*/ 2 w 74"/>
                <a:gd name="T35" fmla="*/ 0 h 35"/>
                <a:gd name="T36" fmla="*/ 0 w 74"/>
                <a:gd name="T37" fmla="*/ 2 h 35"/>
                <a:gd name="T38" fmla="*/ 0 w 74"/>
                <a:gd name="T39" fmla="*/ 24 h 35"/>
                <a:gd name="T40" fmla="*/ 1 w 74"/>
                <a:gd name="T41" fmla="*/ 26 h 35"/>
                <a:gd name="T42" fmla="*/ 16 w 74"/>
                <a:gd name="T43" fmla="*/ 31 h 35"/>
                <a:gd name="T44" fmla="*/ 32 w 74"/>
                <a:gd name="T45" fmla="*/ 35 h 35"/>
                <a:gd name="T46" fmla="*/ 49 w 74"/>
                <a:gd name="T47" fmla="*/ 29 h 35"/>
                <a:gd name="T48" fmla="*/ 73 w 74"/>
                <a:gd name="T49" fmla="*/ 16 h 35"/>
                <a:gd name="T50" fmla="*/ 74 w 74"/>
                <a:gd name="T51" fmla="*/ 14 h 35"/>
                <a:gd name="T52" fmla="*/ 73 w 74"/>
                <a:gd name="T5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35">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48">
              <a:extLst>
                <a:ext uri="{FF2B5EF4-FFF2-40B4-BE49-F238E27FC236}">
                  <a16:creationId xmlns:a16="http://schemas.microsoft.com/office/drawing/2014/main" id="{AF494958-7FC5-4848-8317-F71EE7BC1FA6}"/>
                </a:ext>
              </a:extLst>
            </p:cNvPr>
            <p:cNvSpPr>
              <a:spLocks noEditPoints="1"/>
            </p:cNvSpPr>
            <p:nvPr/>
          </p:nvSpPr>
          <p:spPr bwMode="auto">
            <a:xfrm>
              <a:off x="5037140" y="3983047"/>
              <a:ext cx="104775" cy="106363"/>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49">
              <a:extLst>
                <a:ext uri="{FF2B5EF4-FFF2-40B4-BE49-F238E27FC236}">
                  <a16:creationId xmlns:a16="http://schemas.microsoft.com/office/drawing/2014/main" id="{8D467534-88BE-D64A-960D-34F4E2FA188C}"/>
                </a:ext>
              </a:extLst>
            </p:cNvPr>
            <p:cNvSpPr>
              <a:spLocks noEditPoints="1"/>
            </p:cNvSpPr>
            <p:nvPr/>
          </p:nvSpPr>
          <p:spPr bwMode="auto">
            <a:xfrm>
              <a:off x="4968875" y="4089401"/>
              <a:ext cx="104775" cy="104775"/>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0" name="Group 50">
            <a:extLst>
              <a:ext uri="{FF2B5EF4-FFF2-40B4-BE49-F238E27FC236}">
                <a16:creationId xmlns:a16="http://schemas.microsoft.com/office/drawing/2014/main" id="{56703636-39D3-A84C-A5C1-6C3062129BB3}"/>
              </a:ext>
            </a:extLst>
          </p:cNvPr>
          <p:cNvGrpSpPr/>
          <p:nvPr/>
        </p:nvGrpSpPr>
        <p:grpSpPr>
          <a:xfrm>
            <a:off x="16818877" y="6236862"/>
            <a:ext cx="943515" cy="947668"/>
            <a:chOff x="5554663" y="3971925"/>
            <a:chExt cx="360362" cy="361951"/>
          </a:xfrm>
          <a:solidFill>
            <a:schemeClr val="bg1"/>
          </a:solidFill>
        </p:grpSpPr>
        <p:sp>
          <p:nvSpPr>
            <p:cNvPr id="31" name="Freeform 51">
              <a:extLst>
                <a:ext uri="{FF2B5EF4-FFF2-40B4-BE49-F238E27FC236}">
                  <a16:creationId xmlns:a16="http://schemas.microsoft.com/office/drawing/2014/main" id="{C0163BF0-4F97-A94E-91EB-EC9D2A93430E}"/>
                </a:ext>
              </a:extLst>
            </p:cNvPr>
            <p:cNvSpPr>
              <a:spLocks noEditPoints="1"/>
            </p:cNvSpPr>
            <p:nvPr/>
          </p:nvSpPr>
          <p:spPr bwMode="auto">
            <a:xfrm>
              <a:off x="5554663" y="4078288"/>
              <a:ext cx="255588" cy="255588"/>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8 h 68"/>
                <a:gd name="T86" fmla="*/ 20 w 68"/>
                <a:gd name="T87" fmla="*/ 34 h 68"/>
                <a:gd name="T88" fmla="*/ 34 w 68"/>
                <a:gd name="T89" fmla="*/ 20 h 68"/>
                <a:gd name="T90" fmla="*/ 48 w 68"/>
                <a:gd name="T91" fmla="*/ 34 h 68"/>
                <a:gd name="T92" fmla="*/ 34 w 68"/>
                <a:gd name="T93"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8"/>
                  </a:moveTo>
                  <a:cubicBezTo>
                    <a:pt x="26" y="48"/>
                    <a:pt x="20" y="42"/>
                    <a:pt x="20" y="34"/>
                  </a:cubicBezTo>
                  <a:cubicBezTo>
                    <a:pt x="20" y="26"/>
                    <a:pt x="26" y="20"/>
                    <a:pt x="34" y="20"/>
                  </a:cubicBezTo>
                  <a:cubicBezTo>
                    <a:pt x="42" y="20"/>
                    <a:pt x="48" y="26"/>
                    <a:pt x="48" y="34"/>
                  </a:cubicBezTo>
                  <a:cubicBezTo>
                    <a:pt x="48" y="42"/>
                    <a:pt x="42" y="48"/>
                    <a:pt x="34"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lt1"/>
                </a:solidFill>
              </a:endParaRPr>
            </a:p>
          </p:txBody>
        </p:sp>
        <p:sp>
          <p:nvSpPr>
            <p:cNvPr id="32" name="Freeform 52">
              <a:extLst>
                <a:ext uri="{FF2B5EF4-FFF2-40B4-BE49-F238E27FC236}">
                  <a16:creationId xmlns:a16="http://schemas.microsoft.com/office/drawing/2014/main" id="{18E4212E-253D-FB4D-92FE-2C5F2CB594AA}"/>
                </a:ext>
              </a:extLst>
            </p:cNvPr>
            <p:cNvSpPr>
              <a:spLocks noEditPoints="1"/>
            </p:cNvSpPr>
            <p:nvPr/>
          </p:nvSpPr>
          <p:spPr bwMode="auto">
            <a:xfrm>
              <a:off x="5765800" y="3971925"/>
              <a:ext cx="149225" cy="150813"/>
            </a:xfrm>
            <a:custGeom>
              <a:avLst/>
              <a:gdLst>
                <a:gd name="T0" fmla="*/ 39 w 40"/>
                <a:gd name="T1" fmla="*/ 24 h 40"/>
                <a:gd name="T2" fmla="*/ 36 w 40"/>
                <a:gd name="T3" fmla="*/ 22 h 40"/>
                <a:gd name="T4" fmla="*/ 36 w 40"/>
                <a:gd name="T5" fmla="*/ 20 h 40"/>
                <a:gd name="T6" fmla="*/ 36 w 40"/>
                <a:gd name="T7" fmla="*/ 18 h 40"/>
                <a:gd name="T8" fmla="*/ 39 w 40"/>
                <a:gd name="T9" fmla="*/ 16 h 40"/>
                <a:gd name="T10" fmla="*/ 39 w 40"/>
                <a:gd name="T11" fmla="*/ 13 h 40"/>
                <a:gd name="T12" fmla="*/ 35 w 40"/>
                <a:gd name="T13" fmla="*/ 7 h 40"/>
                <a:gd name="T14" fmla="*/ 34 w 40"/>
                <a:gd name="T15" fmla="*/ 6 h 40"/>
                <a:gd name="T16" fmla="*/ 33 w 40"/>
                <a:gd name="T17" fmla="*/ 6 h 40"/>
                <a:gd name="T18" fmla="*/ 30 w 40"/>
                <a:gd name="T19" fmla="*/ 7 h 40"/>
                <a:gd name="T20" fmla="*/ 26 w 40"/>
                <a:gd name="T21" fmla="*/ 5 h 40"/>
                <a:gd name="T22" fmla="*/ 26 w 40"/>
                <a:gd name="T23" fmla="*/ 2 h 40"/>
                <a:gd name="T24" fmla="*/ 24 w 40"/>
                <a:gd name="T25" fmla="*/ 0 h 40"/>
                <a:gd name="T26" fmla="*/ 16 w 40"/>
                <a:gd name="T27" fmla="*/ 0 h 40"/>
                <a:gd name="T28" fmla="*/ 14 w 40"/>
                <a:gd name="T29" fmla="*/ 2 h 40"/>
                <a:gd name="T30" fmla="*/ 14 w 40"/>
                <a:gd name="T31" fmla="*/ 5 h 40"/>
                <a:gd name="T32" fmla="*/ 10 w 40"/>
                <a:gd name="T33" fmla="*/ 7 h 40"/>
                <a:gd name="T34" fmla="*/ 8 w 40"/>
                <a:gd name="T35" fmla="*/ 6 h 40"/>
                <a:gd name="T36" fmla="*/ 5 w 40"/>
                <a:gd name="T37" fmla="*/ 7 h 40"/>
                <a:gd name="T38" fmla="*/ 1 w 40"/>
                <a:gd name="T39" fmla="*/ 13 h 40"/>
                <a:gd name="T40" fmla="*/ 1 w 40"/>
                <a:gd name="T41" fmla="*/ 15 h 40"/>
                <a:gd name="T42" fmla="*/ 1 w 40"/>
                <a:gd name="T43" fmla="*/ 16 h 40"/>
                <a:gd name="T44" fmla="*/ 4 w 40"/>
                <a:gd name="T45" fmla="*/ 18 h 40"/>
                <a:gd name="T46" fmla="*/ 4 w 40"/>
                <a:gd name="T47" fmla="*/ 20 h 40"/>
                <a:gd name="T48" fmla="*/ 4 w 40"/>
                <a:gd name="T49" fmla="*/ 22 h 40"/>
                <a:gd name="T50" fmla="*/ 1 w 40"/>
                <a:gd name="T51" fmla="*/ 24 h 40"/>
                <a:gd name="T52" fmla="*/ 1 w 40"/>
                <a:gd name="T53" fmla="*/ 25 h 40"/>
                <a:gd name="T54" fmla="*/ 1 w 40"/>
                <a:gd name="T55" fmla="*/ 27 h 40"/>
                <a:gd name="T56" fmla="*/ 5 w 40"/>
                <a:gd name="T57" fmla="*/ 33 h 40"/>
                <a:gd name="T58" fmla="*/ 7 w 40"/>
                <a:gd name="T59" fmla="*/ 34 h 40"/>
                <a:gd name="T60" fmla="*/ 10 w 40"/>
                <a:gd name="T61" fmla="*/ 33 h 40"/>
                <a:gd name="T62" fmla="*/ 14 w 40"/>
                <a:gd name="T63" fmla="*/ 35 h 40"/>
                <a:gd name="T64" fmla="*/ 14 w 40"/>
                <a:gd name="T65" fmla="*/ 38 h 40"/>
                <a:gd name="T66" fmla="*/ 16 w 40"/>
                <a:gd name="T67" fmla="*/ 40 h 40"/>
                <a:gd name="T68" fmla="*/ 24 w 40"/>
                <a:gd name="T69" fmla="*/ 40 h 40"/>
                <a:gd name="T70" fmla="*/ 26 w 40"/>
                <a:gd name="T71" fmla="*/ 38 h 40"/>
                <a:gd name="T72" fmla="*/ 26 w 40"/>
                <a:gd name="T73" fmla="*/ 35 h 40"/>
                <a:gd name="T74" fmla="*/ 30 w 40"/>
                <a:gd name="T75" fmla="*/ 33 h 40"/>
                <a:gd name="T76" fmla="*/ 33 w 40"/>
                <a:gd name="T77" fmla="*/ 34 h 40"/>
                <a:gd name="T78" fmla="*/ 34 w 40"/>
                <a:gd name="T79" fmla="*/ 34 h 40"/>
                <a:gd name="T80" fmla="*/ 35 w 40"/>
                <a:gd name="T81" fmla="*/ 33 h 40"/>
                <a:gd name="T82" fmla="*/ 39 w 40"/>
                <a:gd name="T83" fmla="*/ 27 h 40"/>
                <a:gd name="T84" fmla="*/ 39 w 40"/>
                <a:gd name="T85" fmla="*/ 24 h 40"/>
                <a:gd name="T86" fmla="*/ 20 w 40"/>
                <a:gd name="T87" fmla="*/ 28 h 40"/>
                <a:gd name="T88" fmla="*/ 12 w 40"/>
                <a:gd name="T89" fmla="*/ 20 h 40"/>
                <a:gd name="T90" fmla="*/ 20 w 40"/>
                <a:gd name="T91" fmla="*/ 12 h 40"/>
                <a:gd name="T92" fmla="*/ 28 w 40"/>
                <a:gd name="T93" fmla="*/ 20 h 40"/>
                <a:gd name="T94" fmla="*/ 20 w 40"/>
                <a:gd name="T9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 h="40">
                  <a:moveTo>
                    <a:pt x="39" y="24"/>
                  </a:moveTo>
                  <a:cubicBezTo>
                    <a:pt x="36" y="22"/>
                    <a:pt x="36" y="22"/>
                    <a:pt x="36" y="22"/>
                  </a:cubicBezTo>
                  <a:cubicBezTo>
                    <a:pt x="36" y="21"/>
                    <a:pt x="36" y="21"/>
                    <a:pt x="36" y="20"/>
                  </a:cubicBezTo>
                  <a:cubicBezTo>
                    <a:pt x="36" y="19"/>
                    <a:pt x="36" y="19"/>
                    <a:pt x="36" y="18"/>
                  </a:cubicBezTo>
                  <a:cubicBezTo>
                    <a:pt x="39" y="16"/>
                    <a:pt x="39" y="16"/>
                    <a:pt x="39" y="16"/>
                  </a:cubicBezTo>
                  <a:cubicBezTo>
                    <a:pt x="40" y="16"/>
                    <a:pt x="40" y="14"/>
                    <a:pt x="39" y="13"/>
                  </a:cubicBezTo>
                  <a:cubicBezTo>
                    <a:pt x="35" y="7"/>
                    <a:pt x="35" y="7"/>
                    <a:pt x="35" y="7"/>
                  </a:cubicBezTo>
                  <a:cubicBezTo>
                    <a:pt x="35" y="6"/>
                    <a:pt x="35" y="6"/>
                    <a:pt x="34" y="6"/>
                  </a:cubicBezTo>
                  <a:cubicBezTo>
                    <a:pt x="34" y="5"/>
                    <a:pt x="33" y="6"/>
                    <a:pt x="33" y="6"/>
                  </a:cubicBezTo>
                  <a:cubicBezTo>
                    <a:pt x="30" y="7"/>
                    <a:pt x="30" y="7"/>
                    <a:pt x="30" y="7"/>
                  </a:cubicBezTo>
                  <a:cubicBezTo>
                    <a:pt x="29" y="6"/>
                    <a:pt x="28" y="6"/>
                    <a:pt x="26" y="5"/>
                  </a:cubicBezTo>
                  <a:cubicBezTo>
                    <a:pt x="26" y="2"/>
                    <a:pt x="26" y="2"/>
                    <a:pt x="26" y="2"/>
                  </a:cubicBezTo>
                  <a:cubicBezTo>
                    <a:pt x="26" y="1"/>
                    <a:pt x="25" y="0"/>
                    <a:pt x="24" y="0"/>
                  </a:cubicBezTo>
                  <a:cubicBezTo>
                    <a:pt x="16" y="0"/>
                    <a:pt x="16" y="0"/>
                    <a:pt x="16" y="0"/>
                  </a:cubicBezTo>
                  <a:cubicBezTo>
                    <a:pt x="15" y="0"/>
                    <a:pt x="14" y="1"/>
                    <a:pt x="14" y="2"/>
                  </a:cubicBezTo>
                  <a:cubicBezTo>
                    <a:pt x="14" y="5"/>
                    <a:pt x="14" y="5"/>
                    <a:pt x="14" y="5"/>
                  </a:cubicBezTo>
                  <a:cubicBezTo>
                    <a:pt x="13" y="6"/>
                    <a:pt x="12" y="7"/>
                    <a:pt x="10" y="7"/>
                  </a:cubicBezTo>
                  <a:cubicBezTo>
                    <a:pt x="8" y="6"/>
                    <a:pt x="8" y="6"/>
                    <a:pt x="8" y="6"/>
                  </a:cubicBezTo>
                  <a:cubicBezTo>
                    <a:pt x="7" y="5"/>
                    <a:pt x="5" y="6"/>
                    <a:pt x="5" y="7"/>
                  </a:cubicBezTo>
                  <a:cubicBezTo>
                    <a:pt x="1" y="13"/>
                    <a:pt x="1" y="13"/>
                    <a:pt x="1" y="13"/>
                  </a:cubicBezTo>
                  <a:cubicBezTo>
                    <a:pt x="0" y="14"/>
                    <a:pt x="0" y="14"/>
                    <a:pt x="1" y="15"/>
                  </a:cubicBezTo>
                  <a:cubicBezTo>
                    <a:pt x="1" y="15"/>
                    <a:pt x="1" y="16"/>
                    <a:pt x="1" y="16"/>
                  </a:cubicBezTo>
                  <a:cubicBezTo>
                    <a:pt x="4" y="18"/>
                    <a:pt x="4" y="18"/>
                    <a:pt x="4" y="18"/>
                  </a:cubicBezTo>
                  <a:cubicBezTo>
                    <a:pt x="4" y="19"/>
                    <a:pt x="4" y="19"/>
                    <a:pt x="4" y="20"/>
                  </a:cubicBezTo>
                  <a:cubicBezTo>
                    <a:pt x="4" y="21"/>
                    <a:pt x="4" y="21"/>
                    <a:pt x="4" y="22"/>
                  </a:cubicBezTo>
                  <a:cubicBezTo>
                    <a:pt x="1" y="24"/>
                    <a:pt x="1" y="24"/>
                    <a:pt x="1" y="24"/>
                  </a:cubicBezTo>
                  <a:cubicBezTo>
                    <a:pt x="1" y="24"/>
                    <a:pt x="1" y="25"/>
                    <a:pt x="1" y="25"/>
                  </a:cubicBezTo>
                  <a:cubicBezTo>
                    <a:pt x="0" y="26"/>
                    <a:pt x="0" y="26"/>
                    <a:pt x="1" y="27"/>
                  </a:cubicBezTo>
                  <a:cubicBezTo>
                    <a:pt x="5" y="33"/>
                    <a:pt x="5" y="33"/>
                    <a:pt x="5" y="33"/>
                  </a:cubicBezTo>
                  <a:cubicBezTo>
                    <a:pt x="5" y="34"/>
                    <a:pt x="6" y="35"/>
                    <a:pt x="7" y="34"/>
                  </a:cubicBezTo>
                  <a:cubicBezTo>
                    <a:pt x="10" y="33"/>
                    <a:pt x="10" y="33"/>
                    <a:pt x="10" y="33"/>
                  </a:cubicBezTo>
                  <a:cubicBezTo>
                    <a:pt x="12" y="33"/>
                    <a:pt x="13" y="34"/>
                    <a:pt x="14" y="35"/>
                  </a:cubicBezTo>
                  <a:cubicBezTo>
                    <a:pt x="14" y="38"/>
                    <a:pt x="14" y="38"/>
                    <a:pt x="14" y="38"/>
                  </a:cubicBezTo>
                  <a:cubicBezTo>
                    <a:pt x="14" y="39"/>
                    <a:pt x="15" y="40"/>
                    <a:pt x="16" y="40"/>
                  </a:cubicBezTo>
                  <a:cubicBezTo>
                    <a:pt x="24" y="40"/>
                    <a:pt x="24" y="40"/>
                    <a:pt x="24" y="40"/>
                  </a:cubicBezTo>
                  <a:cubicBezTo>
                    <a:pt x="25" y="40"/>
                    <a:pt x="26" y="39"/>
                    <a:pt x="26" y="38"/>
                  </a:cubicBezTo>
                  <a:cubicBezTo>
                    <a:pt x="26" y="35"/>
                    <a:pt x="26" y="35"/>
                    <a:pt x="26" y="35"/>
                  </a:cubicBezTo>
                  <a:cubicBezTo>
                    <a:pt x="28" y="34"/>
                    <a:pt x="29" y="34"/>
                    <a:pt x="30" y="33"/>
                  </a:cubicBezTo>
                  <a:cubicBezTo>
                    <a:pt x="33" y="34"/>
                    <a:pt x="33" y="34"/>
                    <a:pt x="33" y="34"/>
                  </a:cubicBezTo>
                  <a:cubicBezTo>
                    <a:pt x="33" y="34"/>
                    <a:pt x="34" y="35"/>
                    <a:pt x="34" y="34"/>
                  </a:cubicBezTo>
                  <a:cubicBezTo>
                    <a:pt x="35" y="34"/>
                    <a:pt x="35" y="34"/>
                    <a:pt x="35" y="33"/>
                  </a:cubicBezTo>
                  <a:cubicBezTo>
                    <a:pt x="39" y="27"/>
                    <a:pt x="39" y="27"/>
                    <a:pt x="39" y="27"/>
                  </a:cubicBezTo>
                  <a:cubicBezTo>
                    <a:pt x="40" y="26"/>
                    <a:pt x="40" y="24"/>
                    <a:pt x="39" y="24"/>
                  </a:cubicBezTo>
                  <a:close/>
                  <a:moveTo>
                    <a:pt x="20" y="28"/>
                  </a:moveTo>
                  <a:cubicBezTo>
                    <a:pt x="16" y="28"/>
                    <a:pt x="12" y="24"/>
                    <a:pt x="12" y="20"/>
                  </a:cubicBezTo>
                  <a:cubicBezTo>
                    <a:pt x="12" y="16"/>
                    <a:pt x="16" y="12"/>
                    <a:pt x="20" y="12"/>
                  </a:cubicBezTo>
                  <a:cubicBezTo>
                    <a:pt x="24" y="12"/>
                    <a:pt x="28" y="16"/>
                    <a:pt x="28" y="20"/>
                  </a:cubicBezTo>
                  <a:cubicBezTo>
                    <a:pt x="28" y="24"/>
                    <a:pt x="24" y="28"/>
                    <a:pt x="20"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lt1"/>
                </a:solidFill>
              </a:endParaRPr>
            </a:p>
          </p:txBody>
        </p:sp>
      </p:grpSp>
      <p:grpSp>
        <p:nvGrpSpPr>
          <p:cNvPr id="33" name="Grupo 298">
            <a:extLst>
              <a:ext uri="{FF2B5EF4-FFF2-40B4-BE49-F238E27FC236}">
                <a16:creationId xmlns:a16="http://schemas.microsoft.com/office/drawing/2014/main" id="{0964B2B5-C88A-BF47-AAAC-346E880C930B}"/>
              </a:ext>
            </a:extLst>
          </p:cNvPr>
          <p:cNvGrpSpPr/>
          <p:nvPr/>
        </p:nvGrpSpPr>
        <p:grpSpPr>
          <a:xfrm flipH="1">
            <a:off x="19271393" y="3954759"/>
            <a:ext cx="2825972" cy="1661995"/>
            <a:chOff x="4247968" y="10718732"/>
            <a:chExt cx="3353991" cy="1661995"/>
          </a:xfrm>
        </p:grpSpPr>
        <p:sp>
          <p:nvSpPr>
            <p:cNvPr id="34" name="CuadroTexto 395">
              <a:extLst>
                <a:ext uri="{FF2B5EF4-FFF2-40B4-BE49-F238E27FC236}">
                  <a16:creationId xmlns:a16="http://schemas.microsoft.com/office/drawing/2014/main" id="{AF2B7B31-15C6-9B4A-ABC6-A13C84F3192B}"/>
                </a:ext>
              </a:extLst>
            </p:cNvPr>
            <p:cNvSpPr txBox="1"/>
            <p:nvPr/>
          </p:nvSpPr>
          <p:spPr>
            <a:xfrm flipH="1">
              <a:off x="4263265" y="10718732"/>
              <a:ext cx="2382675" cy="461665"/>
            </a:xfrm>
            <a:prstGeom prst="rect">
              <a:avLst/>
            </a:prstGeom>
            <a:noFill/>
          </p:spPr>
          <p:txBody>
            <a:bodyPr wrap="square" rtlCol="0">
              <a:spAutoFit/>
            </a:bodyPr>
            <a:lstStyle/>
            <a:p>
              <a:pPr algn="r"/>
              <a:r>
                <a:rPr lang="en-US" sz="2400" b="1" dirty="0">
                  <a:solidFill>
                    <a:schemeClr val="tx2"/>
                  </a:solidFill>
                  <a:latin typeface="DIN 2014 Demi" panose="020B0504020202020204" pitchFamily="34" charset="77"/>
                  <a:ea typeface="DIN 2014 Demi" panose="020B0504020202020204" pitchFamily="34" charset="77"/>
                  <a:cs typeface="Lato" charset="0"/>
                </a:rPr>
                <a:t>Analyze</a:t>
              </a:r>
            </a:p>
          </p:txBody>
        </p:sp>
        <p:sp>
          <p:nvSpPr>
            <p:cNvPr id="35" name="Rectangle 40">
              <a:extLst>
                <a:ext uri="{FF2B5EF4-FFF2-40B4-BE49-F238E27FC236}">
                  <a16:creationId xmlns:a16="http://schemas.microsoft.com/office/drawing/2014/main" id="{D7BA1CA2-658E-4D41-A2DF-6428C85B1865}"/>
                </a:ext>
              </a:extLst>
            </p:cNvPr>
            <p:cNvSpPr/>
            <p:nvPr/>
          </p:nvSpPr>
          <p:spPr>
            <a:xfrm>
              <a:off x="4247968" y="11180398"/>
              <a:ext cx="3353991" cy="1200329"/>
            </a:xfrm>
            <a:prstGeom prst="rect">
              <a:avLst/>
            </a:prstGeom>
          </p:spPr>
          <p:txBody>
            <a:bodyPr wrap="square">
              <a:spAutoFit/>
            </a:bodyPr>
            <a:lstStyle/>
            <a:p>
              <a:pPr algn="r"/>
              <a:r>
                <a:rPr lang="en-US" sz="2400" b="1" dirty="0">
                  <a:latin typeface="DIN 2014 Demi" panose="020B0504020202020204" pitchFamily="34" charset="77"/>
                  <a:ea typeface="DIN 2014 Demi" panose="020B0504020202020204" pitchFamily="34" charset="77"/>
                  <a:cs typeface="Lato Light" panose="020F0502020204030203" pitchFamily="34" charset="0"/>
                </a:rPr>
                <a:t>Promotions only work as well as the marketing.</a:t>
              </a:r>
            </a:p>
          </p:txBody>
        </p:sp>
      </p:grpSp>
      <p:grpSp>
        <p:nvGrpSpPr>
          <p:cNvPr id="36" name="Grupo 298">
            <a:extLst>
              <a:ext uri="{FF2B5EF4-FFF2-40B4-BE49-F238E27FC236}">
                <a16:creationId xmlns:a16="http://schemas.microsoft.com/office/drawing/2014/main" id="{82FFB047-5F06-DF4B-BC3F-E8D56EE3EA71}"/>
              </a:ext>
            </a:extLst>
          </p:cNvPr>
          <p:cNvGrpSpPr/>
          <p:nvPr/>
        </p:nvGrpSpPr>
        <p:grpSpPr>
          <a:xfrm>
            <a:off x="14671313" y="3954759"/>
            <a:ext cx="2825972" cy="1661995"/>
            <a:chOff x="4247968" y="10718732"/>
            <a:chExt cx="3353991" cy="1661995"/>
          </a:xfrm>
        </p:grpSpPr>
        <p:sp>
          <p:nvSpPr>
            <p:cNvPr id="37" name="CuadroTexto 395">
              <a:extLst>
                <a:ext uri="{FF2B5EF4-FFF2-40B4-BE49-F238E27FC236}">
                  <a16:creationId xmlns:a16="http://schemas.microsoft.com/office/drawing/2014/main" id="{B955B726-EB25-4445-93FB-4D62CDC2A926}"/>
                </a:ext>
              </a:extLst>
            </p:cNvPr>
            <p:cNvSpPr txBox="1"/>
            <p:nvPr/>
          </p:nvSpPr>
          <p:spPr>
            <a:xfrm flipH="1">
              <a:off x="4263265" y="10718732"/>
              <a:ext cx="2382675" cy="461665"/>
            </a:xfrm>
            <a:prstGeom prst="rect">
              <a:avLst/>
            </a:prstGeom>
            <a:noFill/>
          </p:spPr>
          <p:txBody>
            <a:bodyPr wrap="square" rtlCol="0">
              <a:spAutoFit/>
            </a:bodyPr>
            <a:lstStyle/>
            <a:p>
              <a:r>
                <a:rPr lang="en-US" sz="2400" b="1" dirty="0">
                  <a:solidFill>
                    <a:schemeClr val="tx2"/>
                  </a:solidFill>
                  <a:latin typeface="DIN 2014 Demi" panose="020B0504020202020204" pitchFamily="34" charset="77"/>
                  <a:ea typeface="DIN 2014 Demi" panose="020B0504020202020204" pitchFamily="34" charset="77"/>
                  <a:cs typeface="Lato" charset="0"/>
                </a:rPr>
                <a:t>Develop</a:t>
              </a:r>
            </a:p>
          </p:txBody>
        </p:sp>
        <p:sp>
          <p:nvSpPr>
            <p:cNvPr id="38" name="Rectangle 40">
              <a:extLst>
                <a:ext uri="{FF2B5EF4-FFF2-40B4-BE49-F238E27FC236}">
                  <a16:creationId xmlns:a16="http://schemas.microsoft.com/office/drawing/2014/main" id="{C188A825-489D-264A-A272-54AA6AD35DFC}"/>
                </a:ext>
              </a:extLst>
            </p:cNvPr>
            <p:cNvSpPr/>
            <p:nvPr/>
          </p:nvSpPr>
          <p:spPr>
            <a:xfrm>
              <a:off x="4247968" y="11180398"/>
              <a:ext cx="3353991" cy="1200329"/>
            </a:xfrm>
            <a:prstGeom prst="rect">
              <a:avLst/>
            </a:prstGeom>
          </p:spPr>
          <p:txBody>
            <a:bodyPr wrap="square">
              <a:spAutoFit/>
            </a:bodyPr>
            <a:lstStyle/>
            <a:p>
              <a:r>
                <a:rPr lang="en-US" sz="2400" b="1" dirty="0">
                  <a:latin typeface="DIN 2014 Demi" panose="020B0504020202020204" pitchFamily="34" charset="77"/>
                  <a:ea typeface="DIN 2014 Demi" panose="020B0504020202020204" pitchFamily="34" charset="77"/>
                  <a:cs typeface="Lato Light" panose="020F0502020204030203" pitchFamily="34" charset="0"/>
                </a:rPr>
                <a:t>Promotions only work as well as the marketing.</a:t>
              </a:r>
            </a:p>
          </p:txBody>
        </p:sp>
      </p:grpSp>
      <p:grpSp>
        <p:nvGrpSpPr>
          <p:cNvPr id="39" name="Grupo 298">
            <a:extLst>
              <a:ext uri="{FF2B5EF4-FFF2-40B4-BE49-F238E27FC236}">
                <a16:creationId xmlns:a16="http://schemas.microsoft.com/office/drawing/2014/main" id="{38EB888D-3826-1843-BEC5-E6796DD7864A}"/>
              </a:ext>
            </a:extLst>
          </p:cNvPr>
          <p:cNvGrpSpPr/>
          <p:nvPr/>
        </p:nvGrpSpPr>
        <p:grpSpPr>
          <a:xfrm flipH="1">
            <a:off x="19271393" y="9844613"/>
            <a:ext cx="2825972" cy="1661995"/>
            <a:chOff x="4247968" y="10718732"/>
            <a:chExt cx="3353991" cy="1661995"/>
          </a:xfrm>
        </p:grpSpPr>
        <p:sp>
          <p:nvSpPr>
            <p:cNvPr id="40" name="CuadroTexto 395">
              <a:extLst>
                <a:ext uri="{FF2B5EF4-FFF2-40B4-BE49-F238E27FC236}">
                  <a16:creationId xmlns:a16="http://schemas.microsoft.com/office/drawing/2014/main" id="{B060AEB2-67AD-2C49-AE5D-6F50A51BB371}"/>
                </a:ext>
              </a:extLst>
            </p:cNvPr>
            <p:cNvSpPr txBox="1"/>
            <p:nvPr/>
          </p:nvSpPr>
          <p:spPr>
            <a:xfrm flipH="1">
              <a:off x="4263265" y="10718732"/>
              <a:ext cx="2382675" cy="461665"/>
            </a:xfrm>
            <a:prstGeom prst="rect">
              <a:avLst/>
            </a:prstGeom>
            <a:noFill/>
          </p:spPr>
          <p:txBody>
            <a:bodyPr wrap="square" rtlCol="0">
              <a:spAutoFit/>
            </a:bodyPr>
            <a:lstStyle/>
            <a:p>
              <a:pPr algn="r"/>
              <a:r>
                <a:rPr lang="en-US" sz="2400" b="1" dirty="0">
                  <a:solidFill>
                    <a:schemeClr val="tx2"/>
                  </a:solidFill>
                  <a:latin typeface="DIN 2014 Demi" panose="020B0504020202020204" pitchFamily="34" charset="77"/>
                  <a:ea typeface="DIN 2014 Demi" panose="020B0504020202020204" pitchFamily="34" charset="77"/>
                  <a:cs typeface="Lato" charset="0"/>
                </a:rPr>
                <a:t>Identify</a:t>
              </a:r>
            </a:p>
          </p:txBody>
        </p:sp>
        <p:sp>
          <p:nvSpPr>
            <p:cNvPr id="41" name="Rectangle 40">
              <a:extLst>
                <a:ext uri="{FF2B5EF4-FFF2-40B4-BE49-F238E27FC236}">
                  <a16:creationId xmlns:a16="http://schemas.microsoft.com/office/drawing/2014/main" id="{34FDCF9C-611F-3045-BB9C-B58EF769F234}"/>
                </a:ext>
              </a:extLst>
            </p:cNvPr>
            <p:cNvSpPr/>
            <p:nvPr/>
          </p:nvSpPr>
          <p:spPr>
            <a:xfrm>
              <a:off x="4247968" y="11180398"/>
              <a:ext cx="3353991" cy="1200329"/>
            </a:xfrm>
            <a:prstGeom prst="rect">
              <a:avLst/>
            </a:prstGeom>
          </p:spPr>
          <p:txBody>
            <a:bodyPr wrap="square">
              <a:spAutoFit/>
            </a:bodyPr>
            <a:lstStyle/>
            <a:p>
              <a:pPr algn="r"/>
              <a:r>
                <a:rPr lang="en-US" sz="2400" b="1" dirty="0">
                  <a:latin typeface="DIN 2014 Demi" panose="020B0504020202020204" pitchFamily="34" charset="77"/>
                  <a:ea typeface="DIN 2014 Demi" panose="020B0504020202020204" pitchFamily="34" charset="77"/>
                  <a:cs typeface="Lato Light" panose="020F0502020204030203" pitchFamily="34" charset="0"/>
                </a:rPr>
                <a:t>Promotions only work as well as the marketing.</a:t>
              </a:r>
            </a:p>
          </p:txBody>
        </p:sp>
      </p:grpSp>
      <p:grpSp>
        <p:nvGrpSpPr>
          <p:cNvPr id="42" name="Grupo 298">
            <a:extLst>
              <a:ext uri="{FF2B5EF4-FFF2-40B4-BE49-F238E27FC236}">
                <a16:creationId xmlns:a16="http://schemas.microsoft.com/office/drawing/2014/main" id="{C5BCA32B-B008-7147-A97F-F7B77A92D835}"/>
              </a:ext>
            </a:extLst>
          </p:cNvPr>
          <p:cNvGrpSpPr/>
          <p:nvPr/>
        </p:nvGrpSpPr>
        <p:grpSpPr>
          <a:xfrm>
            <a:off x="14671313" y="9844613"/>
            <a:ext cx="2825972" cy="1661995"/>
            <a:chOff x="4247968" y="10718732"/>
            <a:chExt cx="3353991" cy="1661995"/>
          </a:xfrm>
        </p:grpSpPr>
        <p:sp>
          <p:nvSpPr>
            <p:cNvPr id="43" name="CuadroTexto 395">
              <a:extLst>
                <a:ext uri="{FF2B5EF4-FFF2-40B4-BE49-F238E27FC236}">
                  <a16:creationId xmlns:a16="http://schemas.microsoft.com/office/drawing/2014/main" id="{9153ECA5-F62E-DF4E-8F3E-35AB01C6601A}"/>
                </a:ext>
              </a:extLst>
            </p:cNvPr>
            <p:cNvSpPr txBox="1"/>
            <p:nvPr/>
          </p:nvSpPr>
          <p:spPr>
            <a:xfrm flipH="1">
              <a:off x="4263265" y="10718732"/>
              <a:ext cx="2382675" cy="461665"/>
            </a:xfrm>
            <a:prstGeom prst="rect">
              <a:avLst/>
            </a:prstGeom>
            <a:noFill/>
          </p:spPr>
          <p:txBody>
            <a:bodyPr wrap="square" rtlCol="0">
              <a:spAutoFit/>
            </a:bodyPr>
            <a:lstStyle/>
            <a:p>
              <a:r>
                <a:rPr lang="en-US" sz="2400" b="1" dirty="0">
                  <a:solidFill>
                    <a:schemeClr val="tx2"/>
                  </a:solidFill>
                  <a:latin typeface="DIN 2014 Demi" panose="020B0504020202020204" pitchFamily="34" charset="77"/>
                  <a:ea typeface="DIN 2014 Demi" panose="020B0504020202020204" pitchFamily="34" charset="77"/>
                  <a:cs typeface="Lato" charset="0"/>
                </a:rPr>
                <a:t>Advertise</a:t>
              </a:r>
            </a:p>
          </p:txBody>
        </p:sp>
        <p:sp>
          <p:nvSpPr>
            <p:cNvPr id="44" name="Rectangle 43">
              <a:extLst>
                <a:ext uri="{FF2B5EF4-FFF2-40B4-BE49-F238E27FC236}">
                  <a16:creationId xmlns:a16="http://schemas.microsoft.com/office/drawing/2014/main" id="{B67A41A1-219A-ED42-8382-77952974FCAD}"/>
                </a:ext>
              </a:extLst>
            </p:cNvPr>
            <p:cNvSpPr/>
            <p:nvPr/>
          </p:nvSpPr>
          <p:spPr>
            <a:xfrm>
              <a:off x="4247968" y="11180398"/>
              <a:ext cx="3353991" cy="1200329"/>
            </a:xfrm>
            <a:prstGeom prst="rect">
              <a:avLst/>
            </a:prstGeom>
          </p:spPr>
          <p:txBody>
            <a:bodyPr wrap="square">
              <a:spAutoFit/>
            </a:bodyPr>
            <a:lstStyle/>
            <a:p>
              <a:r>
                <a:rPr lang="en-US" sz="2400" b="1" dirty="0">
                  <a:latin typeface="DIN 2014 Demi" panose="020B0504020202020204" pitchFamily="34" charset="77"/>
                  <a:ea typeface="DIN 2014 Demi" panose="020B0504020202020204" pitchFamily="34" charset="77"/>
                  <a:cs typeface="Lato Light" panose="020F0502020204030203" pitchFamily="34" charset="0"/>
                </a:rPr>
                <a:t>Promotions only work as well as the marketing.</a:t>
              </a:r>
            </a:p>
          </p:txBody>
        </p:sp>
      </p:grpSp>
      <p:sp>
        <p:nvSpPr>
          <p:cNvPr id="45" name="TextBox 65">
            <a:extLst>
              <a:ext uri="{FF2B5EF4-FFF2-40B4-BE49-F238E27FC236}">
                <a16:creationId xmlns:a16="http://schemas.microsoft.com/office/drawing/2014/main" id="{4ADCF27F-9058-C344-A7EB-852DA7DBEAF0}"/>
              </a:ext>
            </a:extLst>
          </p:cNvPr>
          <p:cNvSpPr txBox="1"/>
          <p:nvPr/>
        </p:nvSpPr>
        <p:spPr>
          <a:xfrm>
            <a:off x="1901766" y="6085371"/>
            <a:ext cx="9792083" cy="440120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They are typically fair in their analysis of different brands and products and very often, their audiences trust their content. These influencers create detailed content that provides useful information. </a:t>
            </a:r>
          </a:p>
          <a:p>
            <a:endParaRPr lang="en-US" sz="2800" dirty="0">
              <a:latin typeface="DIN 2014" panose="020B0504020202020204" pitchFamily="34" charset="77"/>
              <a:ea typeface="DIN 2014" panose="020B0504020202020204" pitchFamily="34" charset="77"/>
              <a:cs typeface="Lato Light" panose="020F0502020204030203" pitchFamily="34" charset="0"/>
            </a:endParaRPr>
          </a:p>
          <a:p>
            <a:r>
              <a:rPr lang="en-US" sz="2800" dirty="0">
                <a:latin typeface="DIN 2014" panose="020B0504020202020204" pitchFamily="34" charset="77"/>
                <a:ea typeface="DIN 2014" panose="020B0504020202020204" pitchFamily="34" charset="77"/>
                <a:cs typeface="Lato Light" panose="020F0502020204030203" pitchFamily="34" charset="0"/>
              </a:rPr>
              <a:t>There are people who have a significant number of followers in every business domain on social media. These influencers create detailed content that provides useful information. They are typically fair in their analysis of different brands and products and very often, their audiences trust their content.  </a:t>
            </a:r>
          </a:p>
        </p:txBody>
      </p:sp>
      <p:sp>
        <p:nvSpPr>
          <p:cNvPr id="46" name="TextBox 66">
            <a:extLst>
              <a:ext uri="{FF2B5EF4-FFF2-40B4-BE49-F238E27FC236}">
                <a16:creationId xmlns:a16="http://schemas.microsoft.com/office/drawing/2014/main" id="{8B9DD915-C122-FE4C-B2D6-39D1EBEB4125}"/>
              </a:ext>
            </a:extLst>
          </p:cNvPr>
          <p:cNvSpPr txBox="1"/>
          <p:nvPr/>
        </p:nvSpPr>
        <p:spPr>
          <a:xfrm>
            <a:off x="1918136" y="3649952"/>
            <a:ext cx="7970932" cy="1200329"/>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Analysis of different brands and products and very often.</a:t>
            </a:r>
          </a:p>
        </p:txBody>
      </p:sp>
      <p:sp>
        <p:nvSpPr>
          <p:cNvPr id="51" name="Espace réservé du pied de page 5">
            <a:extLst>
              <a:ext uri="{FF2B5EF4-FFF2-40B4-BE49-F238E27FC236}">
                <a16:creationId xmlns:a16="http://schemas.microsoft.com/office/drawing/2014/main" id="{B60B9922-878F-7141-88F4-B8373B0C7A33}"/>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7868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E3C369-FD7F-8348-BB22-9922079D4A09}"/>
              </a:ext>
            </a:extLst>
          </p:cNvPr>
          <p:cNvSpPr/>
          <p:nvPr/>
        </p:nvSpPr>
        <p:spPr>
          <a:xfrm>
            <a:off x="9102303" y="5430196"/>
            <a:ext cx="6173041" cy="46058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1">
            <a:extLst>
              <a:ext uri="{FF2B5EF4-FFF2-40B4-BE49-F238E27FC236}">
                <a16:creationId xmlns:a16="http://schemas.microsoft.com/office/drawing/2014/main" id="{1352ABBF-3DB5-C742-9A36-EE8709E0FDFA}"/>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3" name="Titre 2">
            <a:extLst>
              <a:ext uri="{FF2B5EF4-FFF2-40B4-BE49-F238E27FC236}">
                <a16:creationId xmlns:a16="http://schemas.microsoft.com/office/drawing/2014/main" id="{7AA0B505-CC2D-DE43-8A56-C5438BD08985}"/>
              </a:ext>
            </a:extLst>
          </p:cNvPr>
          <p:cNvSpPr>
            <a:spLocks noGrp="1"/>
          </p:cNvSpPr>
          <p:nvPr>
            <p:ph type="title"/>
          </p:nvPr>
        </p:nvSpPr>
        <p:spPr/>
        <p:txBody>
          <a:bodyPr/>
          <a:lstStyle/>
          <a:p>
            <a:r>
              <a:rPr lang="fr-FR" dirty="0"/>
              <a:t>Contacts</a:t>
            </a:r>
          </a:p>
        </p:txBody>
      </p:sp>
      <p:pic>
        <p:nvPicPr>
          <p:cNvPr id="7" name="Espace réservé du contenu 6">
            <a:extLst>
              <a:ext uri="{FF2B5EF4-FFF2-40B4-BE49-F238E27FC236}">
                <a16:creationId xmlns:a16="http://schemas.microsoft.com/office/drawing/2014/main" id="{14BEA938-D687-F745-9B6B-A835C05DDAD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69244" y="5751135"/>
            <a:ext cx="3963988" cy="3963988"/>
          </a:xfrm>
        </p:spPr>
      </p:pic>
      <p:sp>
        <p:nvSpPr>
          <p:cNvPr id="5" name="Espace réservé du contenu 4">
            <a:extLst>
              <a:ext uri="{FF2B5EF4-FFF2-40B4-BE49-F238E27FC236}">
                <a16:creationId xmlns:a16="http://schemas.microsoft.com/office/drawing/2014/main" id="{755F3E90-DE4C-D94F-842F-63230A2D8ED8}"/>
              </a:ext>
            </a:extLst>
          </p:cNvPr>
          <p:cNvSpPr>
            <a:spLocks noGrp="1"/>
          </p:cNvSpPr>
          <p:nvPr>
            <p:ph sz="half" idx="2"/>
          </p:nvPr>
        </p:nvSpPr>
        <p:spPr>
          <a:xfrm>
            <a:off x="9583737" y="6189098"/>
            <a:ext cx="5210175" cy="3088064"/>
          </a:xfrm>
        </p:spPr>
        <p:txBody>
          <a:bodyPr/>
          <a:lstStyle/>
          <a:p>
            <a:pPr lvl="0" defTabSz="1828434">
              <a:lnSpc>
                <a:spcPct val="100000"/>
              </a:lnSpc>
              <a:spcBef>
                <a:spcPts val="0"/>
              </a:spcBef>
            </a:pPr>
            <a:r>
              <a:rPr lang="en-US" sz="3600" b="1" dirty="0" err="1">
                <a:solidFill>
                  <a:srgbClr val="374556"/>
                </a:solidFill>
                <a:latin typeface="Montserrat SemiBold" pitchFamily="2" charset="77"/>
                <a:ea typeface="Roboto Medium" panose="02000000000000000000" pitchFamily="2" charset="0"/>
                <a:cs typeface="Poppins Medium" pitchFamily="2" charset="77"/>
              </a:rPr>
              <a:t>Restons</a:t>
            </a:r>
            <a:r>
              <a:rPr lang="en-US" sz="3600" b="1" dirty="0">
                <a:solidFill>
                  <a:srgbClr val="374556"/>
                </a:solidFill>
                <a:latin typeface="Montserrat SemiBold" pitchFamily="2" charset="77"/>
                <a:ea typeface="Roboto Medium" panose="02000000000000000000" pitchFamily="2" charset="0"/>
                <a:cs typeface="Poppins Medium" pitchFamily="2" charset="77"/>
              </a:rPr>
              <a:t> </a:t>
            </a:r>
            <a:r>
              <a:rPr lang="en-US" sz="3600" b="1" dirty="0" err="1">
                <a:solidFill>
                  <a:srgbClr val="374556"/>
                </a:solidFill>
                <a:latin typeface="Montserrat SemiBold" pitchFamily="2" charset="77"/>
                <a:ea typeface="Roboto Medium" panose="02000000000000000000" pitchFamily="2" charset="0"/>
                <a:cs typeface="Poppins Medium" pitchFamily="2" charset="77"/>
              </a:rPr>
              <a:t>en</a:t>
            </a:r>
            <a:r>
              <a:rPr lang="en-US" sz="3600" b="1" dirty="0">
                <a:solidFill>
                  <a:srgbClr val="374556"/>
                </a:solidFill>
                <a:latin typeface="Montserrat SemiBold" pitchFamily="2" charset="77"/>
                <a:ea typeface="Roboto Medium" panose="02000000000000000000" pitchFamily="2" charset="0"/>
                <a:cs typeface="Poppins Medium" pitchFamily="2" charset="77"/>
              </a:rPr>
              <a:t> contact</a:t>
            </a:r>
          </a:p>
          <a:p>
            <a:pPr lvl="0" defTabSz="1828434">
              <a:lnSpc>
                <a:spcPct val="100000"/>
              </a:lnSpc>
              <a:spcBef>
                <a:spcPts val="0"/>
              </a:spcBef>
            </a:pPr>
            <a:endParaRPr lang="en-US" sz="3600" b="1" dirty="0">
              <a:solidFill>
                <a:srgbClr val="374556"/>
              </a:solidFill>
              <a:latin typeface="Montserrat SemiBold" pitchFamily="2" charset="77"/>
              <a:ea typeface="Roboto Medium" panose="02000000000000000000" pitchFamily="2" charset="0"/>
              <a:cs typeface="Poppins Medium" pitchFamily="2" charset="77"/>
            </a:endParaRPr>
          </a:p>
          <a:p>
            <a:pPr marL="571500" lvl="0" indent="-571500" defTabSz="1828434">
              <a:lnSpc>
                <a:spcPct val="100000"/>
              </a:lnSpc>
              <a:spcBef>
                <a:spcPts val="0"/>
              </a:spcBef>
              <a:buFont typeface="Arial" panose="020B0604020202020204" pitchFamily="34" charset="0"/>
              <a:buChar char="•"/>
            </a:pPr>
            <a:r>
              <a:rPr lang="en-US" sz="3600" dirty="0">
                <a:solidFill>
                  <a:schemeClr val="bg1">
                    <a:lumMod val="75000"/>
                  </a:schemeClr>
                </a:solidFill>
                <a:cs typeface="Poppins Medium" pitchFamily="2" charset="77"/>
              </a:rPr>
              <a:t>Eric </a:t>
            </a:r>
            <a:r>
              <a:rPr lang="en-US" sz="3600" dirty="0" err="1">
                <a:solidFill>
                  <a:schemeClr val="bg1">
                    <a:lumMod val="75000"/>
                  </a:schemeClr>
                </a:solidFill>
                <a:cs typeface="Poppins Medium" pitchFamily="2" charset="77"/>
              </a:rPr>
              <a:t>Devaux</a:t>
            </a:r>
            <a:endParaRPr lang="en-US" sz="3600" dirty="0">
              <a:solidFill>
                <a:schemeClr val="bg1">
                  <a:lumMod val="75000"/>
                </a:schemeClr>
              </a:solidFill>
              <a:cs typeface="Poppins Medium" pitchFamily="2" charset="77"/>
            </a:endParaRPr>
          </a:p>
          <a:p>
            <a:pPr marL="571500" lvl="0" indent="-571500" defTabSz="1828434">
              <a:lnSpc>
                <a:spcPct val="100000"/>
              </a:lnSpc>
              <a:spcBef>
                <a:spcPts val="0"/>
              </a:spcBef>
              <a:buFont typeface="Arial" panose="020B0604020202020204" pitchFamily="34" charset="0"/>
              <a:buChar char="•"/>
            </a:pPr>
            <a:r>
              <a:rPr lang="en-US" sz="3600" dirty="0">
                <a:solidFill>
                  <a:schemeClr val="bg1">
                    <a:lumMod val="75000"/>
                  </a:schemeClr>
                </a:solidFill>
                <a:cs typeface="Poppins Medium" pitchFamily="2" charset="77"/>
              </a:rPr>
              <a:t>03 06 06 06 06</a:t>
            </a:r>
          </a:p>
          <a:p>
            <a:pPr marL="571500" lvl="0" indent="-571500" defTabSz="1828434">
              <a:lnSpc>
                <a:spcPct val="100000"/>
              </a:lnSpc>
              <a:spcBef>
                <a:spcPts val="0"/>
              </a:spcBef>
              <a:buFont typeface="Arial" panose="020B0604020202020204" pitchFamily="34" charset="0"/>
              <a:buChar char="•"/>
            </a:pPr>
            <a:r>
              <a:rPr lang="en-US" sz="3600" dirty="0" err="1">
                <a:solidFill>
                  <a:schemeClr val="bg1">
                    <a:lumMod val="75000"/>
                  </a:schemeClr>
                </a:solidFill>
                <a:cs typeface="Poppins Medium" pitchFamily="2" charset="77"/>
              </a:rPr>
              <a:t>direction@ensait.fr</a:t>
            </a:r>
            <a:endParaRPr lang="en-US" sz="3600" dirty="0">
              <a:solidFill>
                <a:schemeClr val="bg1">
                  <a:lumMod val="75000"/>
                </a:schemeClr>
              </a:solidFill>
              <a:cs typeface="Poppins Medium" pitchFamily="2" charset="77"/>
            </a:endParaRPr>
          </a:p>
          <a:p>
            <a:endParaRPr lang="fr-FR" dirty="0"/>
          </a:p>
        </p:txBody>
      </p:sp>
      <p:sp>
        <p:nvSpPr>
          <p:cNvPr id="12" name="Rectangle 11">
            <a:extLst>
              <a:ext uri="{FF2B5EF4-FFF2-40B4-BE49-F238E27FC236}">
                <a16:creationId xmlns:a16="http://schemas.microsoft.com/office/drawing/2014/main" id="{BA476623-9CDE-BD49-B102-7AC7AAC77FDE}"/>
              </a:ext>
            </a:extLst>
          </p:cNvPr>
          <p:cNvSpPr/>
          <p:nvPr/>
        </p:nvSpPr>
        <p:spPr>
          <a:xfrm>
            <a:off x="16188903" y="5430195"/>
            <a:ext cx="6173041" cy="46058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a:extLst>
              <a:ext uri="{FF2B5EF4-FFF2-40B4-BE49-F238E27FC236}">
                <a16:creationId xmlns:a16="http://schemas.microsoft.com/office/drawing/2014/main" id="{42ADA36A-1E63-8143-86E1-0904587AD4F6}"/>
              </a:ext>
            </a:extLst>
          </p:cNvPr>
          <p:cNvSpPr txBox="1"/>
          <p:nvPr/>
        </p:nvSpPr>
        <p:spPr>
          <a:xfrm>
            <a:off x="17838380" y="6524526"/>
            <a:ext cx="2731922" cy="584775"/>
          </a:xfrm>
          <a:prstGeom prst="rect">
            <a:avLst/>
          </a:prstGeom>
          <a:noFill/>
        </p:spPr>
        <p:txBody>
          <a:bodyPr wrap="square" rtlCol="0">
            <a:spAutoFit/>
          </a:bodyPr>
          <a:lstStyle/>
          <a:p>
            <a:pPr algn="ctr"/>
            <a:r>
              <a:rPr lang="fr-FR" sz="3200" dirty="0" err="1">
                <a:solidFill>
                  <a:srgbClr val="414B56"/>
                </a:solidFill>
                <a:latin typeface="Montserrat Medium" pitchFamily="2" charset="77"/>
              </a:rPr>
              <a:t>ensait.fr</a:t>
            </a:r>
            <a:endParaRPr lang="fr-FR" sz="3200" dirty="0">
              <a:solidFill>
                <a:srgbClr val="414B56"/>
              </a:solidFill>
              <a:latin typeface="Montserrat Medium" pitchFamily="2" charset="77"/>
            </a:endParaRPr>
          </a:p>
        </p:txBody>
      </p:sp>
      <p:pic>
        <p:nvPicPr>
          <p:cNvPr id="19" name="Image 18">
            <a:extLst>
              <a:ext uri="{FF2B5EF4-FFF2-40B4-BE49-F238E27FC236}">
                <a16:creationId xmlns:a16="http://schemas.microsoft.com/office/drawing/2014/main" id="{8EE8EAFC-BC49-744A-9D53-32191C33A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2115" y="7592359"/>
            <a:ext cx="1041400" cy="1041400"/>
          </a:xfrm>
          <a:prstGeom prst="rect">
            <a:avLst/>
          </a:prstGeom>
        </p:spPr>
      </p:pic>
      <p:pic>
        <p:nvPicPr>
          <p:cNvPr id="21" name="Image 20">
            <a:extLst>
              <a:ext uri="{FF2B5EF4-FFF2-40B4-BE49-F238E27FC236}">
                <a16:creationId xmlns:a16="http://schemas.microsoft.com/office/drawing/2014/main" id="{D3B54CA2-ADF6-5845-B54D-B1CEC67C3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1775" y="7571624"/>
            <a:ext cx="1082871" cy="1082871"/>
          </a:xfrm>
          <a:prstGeom prst="rect">
            <a:avLst/>
          </a:prstGeom>
        </p:spPr>
      </p:pic>
      <p:pic>
        <p:nvPicPr>
          <p:cNvPr id="23" name="Image 22">
            <a:extLst>
              <a:ext uri="{FF2B5EF4-FFF2-40B4-BE49-F238E27FC236}">
                <a16:creationId xmlns:a16="http://schemas.microsoft.com/office/drawing/2014/main" id="{ECF9C4DD-707E-7E46-8949-3C908BDE5E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2906" y="7571624"/>
            <a:ext cx="1082871" cy="1082871"/>
          </a:xfrm>
          <a:prstGeom prst="rect">
            <a:avLst/>
          </a:prstGeom>
        </p:spPr>
      </p:pic>
      <p:pic>
        <p:nvPicPr>
          <p:cNvPr id="25" name="Image 24">
            <a:extLst>
              <a:ext uri="{FF2B5EF4-FFF2-40B4-BE49-F238E27FC236}">
                <a16:creationId xmlns:a16="http://schemas.microsoft.com/office/drawing/2014/main" id="{D5BD80FE-4189-5E4E-80F2-F0F1D2EF0F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54037" y="7558551"/>
            <a:ext cx="1109016" cy="1109016"/>
          </a:xfrm>
          <a:prstGeom prst="rect">
            <a:avLst/>
          </a:prstGeom>
        </p:spPr>
      </p:pic>
      <p:pic>
        <p:nvPicPr>
          <p:cNvPr id="27" name="Image 26">
            <a:extLst>
              <a:ext uri="{FF2B5EF4-FFF2-40B4-BE49-F238E27FC236}">
                <a16:creationId xmlns:a16="http://schemas.microsoft.com/office/drawing/2014/main" id="{9442A5F1-C0E3-184E-BCBC-8129C7DC2F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71313" y="7532776"/>
            <a:ext cx="1160567" cy="1160567"/>
          </a:xfrm>
          <a:prstGeom prst="rect">
            <a:avLst/>
          </a:prstGeom>
        </p:spPr>
      </p:pic>
      <p:sp>
        <p:nvSpPr>
          <p:cNvPr id="28" name="Espace réservé du pied de page 5">
            <a:extLst>
              <a:ext uri="{FF2B5EF4-FFF2-40B4-BE49-F238E27FC236}">
                <a16:creationId xmlns:a16="http://schemas.microsoft.com/office/drawing/2014/main" id="{4F88B8E6-3911-3840-9883-55E3138FE692}"/>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3700961735"/>
      </p:ext>
    </p:extLst>
  </p:cSld>
  <p:clrMapOvr>
    <a:masterClrMapping/>
  </p:clrMapOvr>
</p:sld>
</file>

<file path=ppt/theme/theme1.xml><?xml version="1.0" encoding="utf-8"?>
<a:theme xmlns:a="http://schemas.openxmlformats.org/drawingml/2006/main" name="Office Theme">
  <a:themeElements>
    <a:clrScheme name="Custom 286">
      <a:dk1>
        <a:srgbClr val="999999"/>
      </a:dk1>
      <a:lt1>
        <a:srgbClr val="FFFFFF"/>
      </a:lt1>
      <a:dk2>
        <a:srgbClr val="374556"/>
      </a:dk2>
      <a:lt2>
        <a:srgbClr val="FEFFFE"/>
      </a:lt2>
      <a:accent1>
        <a:srgbClr val="F67F20"/>
      </a:accent1>
      <a:accent2>
        <a:srgbClr val="3540B6"/>
      </a:accent2>
      <a:accent3>
        <a:srgbClr val="FAB816"/>
      </a:accent3>
      <a:accent4>
        <a:srgbClr val="1D52D9"/>
      </a:accent4>
      <a:accent5>
        <a:srgbClr val="F67F20"/>
      </a:accent5>
      <a:accent6>
        <a:srgbClr val="3540B6"/>
      </a:accent6>
      <a:hlink>
        <a:srgbClr val="9FD368"/>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86927</TotalTime>
  <Words>621</Words>
  <Application>Microsoft Macintosh PowerPoint</Application>
  <PresentationFormat>Personnalisé</PresentationFormat>
  <Paragraphs>74</Paragraphs>
  <Slides>8</Slides>
  <Notes>1</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8</vt:i4>
      </vt:variant>
    </vt:vector>
  </HeadingPairs>
  <TitlesOfParts>
    <vt:vector size="24" baseType="lpstr">
      <vt:lpstr>Arial</vt:lpstr>
      <vt:lpstr>Calibri</vt:lpstr>
      <vt:lpstr>DIN 2014</vt:lpstr>
      <vt:lpstr>DIN 2014 Demi</vt:lpstr>
      <vt:lpstr>DIN 2014 Light</vt:lpstr>
      <vt:lpstr>Lato</vt:lpstr>
      <vt:lpstr>Lato Light</vt:lpstr>
      <vt:lpstr>Lato Medium</vt:lpstr>
      <vt:lpstr>Lato Semibold</vt:lpstr>
      <vt:lpstr>Montserrat Light</vt:lpstr>
      <vt:lpstr>Montserrat Medium</vt:lpstr>
      <vt:lpstr>Montserrat SemiBold</vt:lpstr>
      <vt:lpstr>Poppins Medium</vt:lpstr>
      <vt:lpstr>Roboto Medium</vt:lpstr>
      <vt:lpstr>Source Sans Pro</vt:lpstr>
      <vt:lpstr>Office Theme</vt:lpstr>
      <vt:lpstr>Présentation PowerPoint</vt:lpstr>
      <vt:lpstr>Ordre du jour</vt:lpstr>
      <vt:lpstr>Titre </vt:lpstr>
      <vt:lpstr>Titre</vt:lpstr>
      <vt:lpstr>Titre</vt:lpstr>
      <vt:lpstr>Titre</vt:lpstr>
      <vt:lpstr>Titre</vt:lpstr>
      <vt:lpstr>Contacts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Microsoft Office User</cp:lastModifiedBy>
  <cp:revision>15356</cp:revision>
  <dcterms:created xsi:type="dcterms:W3CDTF">2014-11-12T21:47:38Z</dcterms:created>
  <dcterms:modified xsi:type="dcterms:W3CDTF">2022-02-04T10:15:16Z</dcterms:modified>
  <cp:category/>
</cp:coreProperties>
</file>