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Montserrat" panose="020B0604020202020204" charset="0"/>
      <p:regular r:id="rId11"/>
      <p:bold r:id="rId12"/>
      <p:italic r:id="rId13"/>
      <p:boldItalic r:id="rId14"/>
    </p:embeddedFont>
    <p:embeddedFont>
      <p:font typeface="Lato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77530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c5a2fc3ca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c5a2fc3ca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ac5a2fc3ca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ac5a2fc3ca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c5a2fc3ca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c5a2fc3ca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c5a2fc3c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c5a2fc3c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c7a89b7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c7a89b7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c7a89b7f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c7a89b7f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c5a2fc3ca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ac5a2fc3ca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4964425" y="238150"/>
            <a:ext cx="39912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 b="1" i="1"/>
              <a:t>SEMESTRE À L’ETRANGER</a:t>
            </a:r>
            <a:endParaRPr sz="3700" b="1" i="1"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5451825" y="1849900"/>
            <a:ext cx="245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 b="1">
                <a:solidFill>
                  <a:srgbClr val="4A86E8"/>
                </a:solidFill>
              </a:rPr>
              <a:t>GRÈCE</a:t>
            </a:r>
            <a:endParaRPr sz="4800" b="1">
              <a:solidFill>
                <a:srgbClr val="4A86E8"/>
              </a:solidFill>
            </a:endParaRPr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8050" y="2826625"/>
            <a:ext cx="16002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625" y="542225"/>
            <a:ext cx="4378849" cy="328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5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destination : Athènes</a:t>
            </a:r>
            <a:endParaRPr/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63" y="1280050"/>
            <a:ext cx="252412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3825" y="3172489"/>
            <a:ext cx="2524125" cy="1747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5625" y="1191525"/>
            <a:ext cx="2567024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9750" y="3172500"/>
            <a:ext cx="23622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2125" y="466550"/>
            <a:ext cx="2659125" cy="19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L’université </a:t>
            </a:r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body" idx="1"/>
          </p:nvPr>
        </p:nvSpPr>
        <p:spPr>
          <a:xfrm>
            <a:off x="644700" y="1560400"/>
            <a:ext cx="76917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Université accessible en bus et métro depuis le centre ville d’Athènes :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43€ pour un abonnement  métro/bus de 3 mois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environ 45 min de trajet entre le centre ville et l’université (mais pas de panique, on a rendez vous à 10h à l’université en général)</a:t>
            </a:r>
            <a:br>
              <a:rPr lang="fr" sz="1600"/>
            </a:b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Projet de recherche (plusieurs sujets au choix dans le domaine de l’électrique/électronique) → semestre pour ITT</a:t>
            </a:r>
            <a:br>
              <a:rPr lang="fr" sz="1600"/>
            </a:b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Horaires très flexibles (car tuteur très compréhensif) → possibilité d’organiser des petits week-ends</a:t>
            </a:r>
            <a:br>
              <a:rPr lang="fr" sz="1600"/>
            </a:b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Pas de partiel mais un compte rendu écrit en anglais des recherches effectuées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pic>
        <p:nvPicPr>
          <p:cNvPr id="154" name="Google Shape;15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800" y="141175"/>
            <a:ext cx="1333500" cy="14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avantages du statut d’étudiant grec :</a:t>
            </a:r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1"/>
          </p:nvPr>
        </p:nvSpPr>
        <p:spPr>
          <a:xfrm>
            <a:off x="1052550" y="1116150"/>
            <a:ext cx="74967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Restauration GRATUITE matin, midi et soir (week-end inclus) à l’université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Réduction de 50% sur tous les bateaux et bus vers les îles grecques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Possibilité de participer aux événements Erasmus :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Soirées étudiantes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Voyage en Crète (environ 500 étudiants) </a:t>
            </a:r>
            <a:endParaRPr sz="1600"/>
          </a:p>
        </p:txBody>
      </p:sp>
      <p:pic>
        <p:nvPicPr>
          <p:cNvPr id="161" name="Google Shape;1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400" y="2877200"/>
            <a:ext cx="4709932" cy="206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5853" y="2877200"/>
            <a:ext cx="2998250" cy="206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 logement</a:t>
            </a:r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body" idx="1"/>
          </p:nvPr>
        </p:nvSpPr>
        <p:spPr>
          <a:xfrm>
            <a:off x="1297500" y="1388125"/>
            <a:ext cx="7038900" cy="30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Ne pas hésiter à regarder sur Airbnb si coloc → peut être plus avantageux</a:t>
            </a:r>
            <a:br>
              <a:rPr lang="fr" sz="1600"/>
            </a:b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Compter un loyer comme en France à peu près  (environ 300/400 euros)</a:t>
            </a:r>
            <a:br>
              <a:rPr lang="fr" sz="1600"/>
            </a:b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Regarder les colocs / résidences d’étudiants Erasmus</a:t>
            </a:r>
            <a:br>
              <a:rPr lang="fr" sz="1600"/>
            </a:b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" sz="1600"/>
              <a:t>Il vaut mieux privilégier les logements dans le centre d’Athènes</a:t>
            </a: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sorties : </a:t>
            </a:r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body" idx="1"/>
          </p:nvPr>
        </p:nvSpPr>
        <p:spPr>
          <a:xfrm>
            <a:off x="1198350" y="1028700"/>
            <a:ext cx="7038900" cy="32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" sz="1500"/>
              <a:t>Le centre ville d’Athènes est très vivant 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" sz="1500"/>
              <a:t>Beaucoup de bars et restaurations où l’on peut manger pour pas très cher !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" sz="1500"/>
              <a:t>La plage à une petite heure en transport en commun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/>
          </a:p>
        </p:txBody>
      </p:sp>
      <p:pic>
        <p:nvPicPr>
          <p:cNvPr id="175" name="Google Shape;17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900" y="2658500"/>
            <a:ext cx="2935550" cy="178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562" y="2396025"/>
            <a:ext cx="3213213" cy="17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voyages : </a:t>
            </a:r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863" y="991500"/>
            <a:ext cx="2110150" cy="164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 txBox="1"/>
          <p:nvPr/>
        </p:nvSpPr>
        <p:spPr>
          <a:xfrm>
            <a:off x="282488" y="2635775"/>
            <a:ext cx="22929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Zante : La baie du naufrage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4" name="Google Shape;18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4108" y="323725"/>
            <a:ext cx="1680342" cy="22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 txBox="1"/>
          <p:nvPr/>
        </p:nvSpPr>
        <p:spPr>
          <a:xfrm>
            <a:off x="6829125" y="2571750"/>
            <a:ext cx="17103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Mykonos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6" name="Google Shape;18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500" y="3139225"/>
            <a:ext cx="2553080" cy="157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 txBox="1"/>
          <p:nvPr/>
        </p:nvSpPr>
        <p:spPr>
          <a:xfrm>
            <a:off x="784500" y="4718450"/>
            <a:ext cx="22929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Paros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8" name="Google Shape;18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2676" y="991499"/>
            <a:ext cx="2354050" cy="15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3596100" y="2516100"/>
            <a:ext cx="24417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Heraklion - Crète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0" name="Google Shape;19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8525" y="3139224"/>
            <a:ext cx="2772417" cy="157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9"/>
          <p:cNvSpPr txBox="1"/>
          <p:nvPr/>
        </p:nvSpPr>
        <p:spPr>
          <a:xfrm>
            <a:off x="5378825" y="4718450"/>
            <a:ext cx="15618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Les Météores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/>
              <a:t>Si vous avez des questions, </a:t>
            </a:r>
            <a:endParaRPr sz="2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/>
              <a:t>n’hésitez pas à nous contacter !</a:t>
            </a:r>
            <a:endParaRPr sz="2600"/>
          </a:p>
        </p:txBody>
      </p:sp>
      <p:sp>
        <p:nvSpPr>
          <p:cNvPr id="197" name="Google Shape;197;p20"/>
          <p:cNvSpPr txBox="1">
            <a:spLocks noGrp="1"/>
          </p:cNvSpPr>
          <p:nvPr>
            <p:ph type="body" idx="1"/>
          </p:nvPr>
        </p:nvSpPr>
        <p:spPr>
          <a:xfrm>
            <a:off x="1297500" y="1875625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DEBUE Morane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DOMENET-COURADE Marie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FOGAL Alexandre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OUDIN Aurélie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"/>
              <a:t>TOUTAIN Clémentine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</Words>
  <Application>Microsoft Office PowerPoint</Application>
  <PresentationFormat>Affichage à l'écran (16:9)</PresentationFormat>
  <Paragraphs>38</Paragraphs>
  <Slides>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Montserrat</vt:lpstr>
      <vt:lpstr>Lato</vt:lpstr>
      <vt:lpstr>Focus</vt:lpstr>
      <vt:lpstr>SEMESTRE À L’ETRANGER</vt:lpstr>
      <vt:lpstr>La destination : Athènes</vt:lpstr>
      <vt:lpstr>L’université </vt:lpstr>
      <vt:lpstr>Les avantages du statut d’étudiant grec :</vt:lpstr>
      <vt:lpstr>Le logement</vt:lpstr>
      <vt:lpstr>Les sorties : </vt:lpstr>
      <vt:lpstr>Les voyages : </vt:lpstr>
      <vt:lpstr>Si vous avez des questions,  n’hésitez pas à nous contacter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SEMESTRE À L’ETRANGER</dc:title>
  <dc:creator>Marie Hombert</dc:creator>
  <cp:lastModifiedBy>Marie Hombert</cp:lastModifiedBy>
  <cp:revision>1</cp:revision>
  <dcterms:modified xsi:type="dcterms:W3CDTF">2020-11-19T11:52:30Z</dcterms:modified>
</cp:coreProperties>
</file>