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0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01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28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10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52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83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32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45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0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97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93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F5363-2F40-4EDB-A100-689A045B2985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77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ntagecollaboratif@ensait.fr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323528" y="1271727"/>
            <a:ext cx="3888432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cap="all" dirty="0" smtClean="0"/>
              <a:t>Identification AAP, opportunités de projets, proposition </a:t>
            </a:r>
          </a:p>
          <a:p>
            <a:pPr algn="ctr"/>
            <a:r>
              <a:rPr lang="fr-FR" b="1" cap="all" dirty="0" smtClean="0"/>
              <a:t>de projets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23528" y="2566645"/>
            <a:ext cx="3888432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VALIDATION DE L INTERET SCIENTIFIQUE DU PROJET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23528" y="3771617"/>
            <a:ext cx="3888432" cy="11695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EVALUATION ET VALIDATION DE LA FAISABILITE DU PROJET</a:t>
            </a:r>
          </a:p>
          <a:p>
            <a:pPr algn="ctr"/>
            <a:r>
              <a:rPr lang="fr-FR" dirty="0" smtClean="0"/>
              <a:t> </a:t>
            </a:r>
            <a:r>
              <a:rPr lang="fr-FR" sz="1600" i="1" dirty="0" smtClean="0"/>
              <a:t>(technique, administrative des moyens humains et financiers)</a:t>
            </a:r>
          </a:p>
        </p:txBody>
      </p:sp>
      <p:cxnSp>
        <p:nvCxnSpPr>
          <p:cNvPr id="26" name="Connecteur droit avec flèche 25"/>
          <p:cNvCxnSpPr>
            <a:endCxn id="93" idx="0"/>
          </p:cNvCxnSpPr>
          <p:nvPr/>
        </p:nvCxnSpPr>
        <p:spPr>
          <a:xfrm>
            <a:off x="2748248" y="4964262"/>
            <a:ext cx="521445" cy="3369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267744" y="2204864"/>
            <a:ext cx="0" cy="2897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2267744" y="3284984"/>
            <a:ext cx="0" cy="414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29" name="Rectangle à coins arrondis 1028"/>
          <p:cNvSpPr/>
          <p:nvPr/>
        </p:nvSpPr>
        <p:spPr>
          <a:xfrm>
            <a:off x="197761" y="188640"/>
            <a:ext cx="4230223" cy="7920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ETAPES DU PROCESS</a:t>
            </a:r>
            <a:endParaRPr lang="fr-FR" sz="2400" b="1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4716016" y="188640"/>
            <a:ext cx="4268192" cy="7920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MOYENS/INTERLOCUTEURS</a:t>
            </a:r>
            <a:endParaRPr lang="fr-FR" sz="2400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4920698" y="2420888"/>
            <a:ext cx="3888432" cy="1169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Transmission de la fiche projet pour validation scientifique à l’adresse : </a:t>
            </a:r>
            <a:r>
              <a:rPr lang="fr-FR" u="sng" dirty="0">
                <a:solidFill>
                  <a:schemeClr val="bg1"/>
                </a:solidFill>
                <a:hlinkClick r:id="rId2"/>
              </a:rPr>
              <a:t>montagecollaboratif@ensait.fr</a:t>
            </a:r>
            <a:r>
              <a:rPr lang="fr-FR" dirty="0">
                <a:solidFill>
                  <a:schemeClr val="bg1"/>
                </a:solidFill>
              </a:rPr>
              <a:t> 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Comité de Direction du </a:t>
            </a:r>
            <a:r>
              <a:rPr lang="fr-FR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Gemtex</a:t>
            </a:r>
            <a:endParaRPr lang="fr-F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3" name="Dodécagone 1032"/>
          <p:cNvSpPr/>
          <p:nvPr/>
        </p:nvSpPr>
        <p:spPr>
          <a:xfrm>
            <a:off x="4355976" y="1543691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6" name="Dodécagone 45"/>
          <p:cNvSpPr/>
          <p:nvPr/>
        </p:nvSpPr>
        <p:spPr>
          <a:xfrm>
            <a:off x="4384089" y="2814685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47" name="Dodécagone 46"/>
          <p:cNvSpPr/>
          <p:nvPr/>
        </p:nvSpPr>
        <p:spPr>
          <a:xfrm>
            <a:off x="4355976" y="4077072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48" name="Dodécagone 47"/>
          <p:cNvSpPr/>
          <p:nvPr/>
        </p:nvSpPr>
        <p:spPr>
          <a:xfrm>
            <a:off x="4364360" y="5621169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920698" y="3808766"/>
            <a:ext cx="3888432" cy="11387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Information au CLG</a:t>
            </a:r>
          </a:p>
          <a:p>
            <a:pPr algn="ctr"/>
            <a:r>
              <a:rPr lang="fr-FR" dirty="0" smtClean="0"/>
              <a:t>Etude du dossier</a:t>
            </a:r>
          </a:p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Porteur du projet, Xianyi Zeng, Nathalie Doumeng, Dorothée Mercier</a:t>
            </a:r>
            <a:endParaRPr lang="fr-FR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4905896" y="1268760"/>
            <a:ext cx="3888432" cy="892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Rédaction de la fiche projet par l’initiateur/porteur du projet</a:t>
            </a:r>
          </a:p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Doumeng/chercheurs</a:t>
            </a:r>
          </a:p>
        </p:txBody>
      </p:sp>
      <p:cxnSp>
        <p:nvCxnSpPr>
          <p:cNvPr id="84" name="Connecteur droit avec flèche 83"/>
          <p:cNvCxnSpPr>
            <a:endCxn id="89" idx="0"/>
          </p:cNvCxnSpPr>
          <p:nvPr/>
        </p:nvCxnSpPr>
        <p:spPr>
          <a:xfrm>
            <a:off x="6850112" y="4947539"/>
            <a:ext cx="1013539" cy="367097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>
            <a:endCxn id="38" idx="0"/>
          </p:cNvCxnSpPr>
          <p:nvPr/>
        </p:nvCxnSpPr>
        <p:spPr>
          <a:xfrm flipH="1">
            <a:off x="5885896" y="4947539"/>
            <a:ext cx="930678" cy="363022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955218" y="5310561"/>
            <a:ext cx="1861355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Doumeng, Porteur du projet</a:t>
            </a:r>
            <a:endParaRPr lang="fr-FR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932973" y="5314636"/>
            <a:ext cx="1861355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Doumeng, Porteur du projet, Dorothée Mercier</a:t>
            </a:r>
            <a:endParaRPr lang="fr-FR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61260" y="5301208"/>
            <a:ext cx="1861355" cy="13681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PRE-MONTAGE</a:t>
            </a:r>
          </a:p>
          <a:p>
            <a:pPr algn="ctr"/>
            <a:r>
              <a:rPr lang="fr-FR" sz="1600" i="1" dirty="0" smtClean="0">
                <a:solidFill>
                  <a:schemeClr val="bg1"/>
                </a:solidFill>
              </a:rPr>
              <a:t>(recherche de partenaires, de financements…)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339015" y="5301208"/>
            <a:ext cx="1861355" cy="13681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PROCESS DE MONTAGE ET DE DEPOT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3" name="Connecteur droit avec flèche 2"/>
          <p:cNvCxnSpPr>
            <a:stCxn id="92" idx="0"/>
          </p:cNvCxnSpPr>
          <p:nvPr/>
        </p:nvCxnSpPr>
        <p:spPr>
          <a:xfrm flipV="1">
            <a:off x="1291938" y="4980357"/>
            <a:ext cx="586481" cy="3208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2049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115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Ensait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DE MONTAGE PROJETS COLLABORATIFS</dc:title>
  <dc:creator>Dorothée Mercier</dc:creator>
  <cp:lastModifiedBy>Nathalie Doumeng</cp:lastModifiedBy>
  <cp:revision>8</cp:revision>
  <dcterms:created xsi:type="dcterms:W3CDTF">2019-02-04T15:30:33Z</dcterms:created>
  <dcterms:modified xsi:type="dcterms:W3CDTF">2019-05-06T15:00:37Z</dcterms:modified>
</cp:coreProperties>
</file>