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58" r:id="rId5"/>
    <p:sldId id="262" r:id="rId6"/>
    <p:sldId id="259" r:id="rId7"/>
    <p:sldId id="260" r:id="rId8"/>
    <p:sldId id="261" r:id="rId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821C7D-74B2-646D-2BBC-E512F576F16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FA5714E-203F-D94B-A66B-B75423E7AD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6A2296-0ACA-9D4A-9DD7-2E434DA234D3}"/>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BE2BAD4A-D2E2-27F0-FF0B-AA2B899AFF6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3019D05-B0D9-992F-BB56-F02AD0B7034B}"/>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3493247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0E8E25-747C-EF34-7209-F8379F1657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10242EC-DB27-E74F-C281-636DB300677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A3D835A-68A3-56C9-4CF8-C50704B803AB}"/>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87CF805D-4838-3EF9-4E4D-17D5D25512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A50AD2E-A34F-7252-3669-3C062108FE76}"/>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1369649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BAC89A-2942-07D2-234D-753034560F6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70D0CF3-B06D-7BEA-853B-EEB996B3704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595C6A6-2308-53BF-9A4F-7CAED3216D2E}"/>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F03409A1-4894-ABD8-BD5C-10F3FAE70D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A8CCD1-F7CE-F314-5103-D90F06436E4E}"/>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400162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22ABF6-4948-099B-4ACF-ED7323762D1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43F7657-FF29-7EC6-591E-9F355AA58B7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7D8CABB-CF0D-32DE-F905-F624A3E2AA4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78A9375-FDF9-65A0-D924-EB2ADBA410E6}"/>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6" name="Espace réservé du pied de page 5">
            <a:extLst>
              <a:ext uri="{FF2B5EF4-FFF2-40B4-BE49-F238E27FC236}">
                <a16:creationId xmlns:a16="http://schemas.microsoft.com/office/drawing/2014/main" id="{041CF36B-8975-5D2E-00CF-79F3080242B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E3A85D8-F8A0-18CF-F065-42D11FA9B31F}"/>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3267927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A179DA-CE86-C8B3-6FC6-E7D1B8BFC5A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C9927CA-5393-3791-EDDB-78C310E9FA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C366A4F-C778-60AC-E8D4-A5E14684CC6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32673B3-ED40-E30F-0C9D-A989C38A51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42DF8E7-BB7C-B709-734C-1139CC8E9E7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0E3CC75-47CF-802A-1812-AA72AF5D5CC5}"/>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8" name="Espace réservé du pied de page 7">
            <a:extLst>
              <a:ext uri="{FF2B5EF4-FFF2-40B4-BE49-F238E27FC236}">
                <a16:creationId xmlns:a16="http://schemas.microsoft.com/office/drawing/2014/main" id="{C7BB409E-567C-295A-396D-5476A0E79D6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56F7E74-5152-79D1-BC50-C073E5E01259}"/>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2199131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EB4A5D-1636-DECE-A040-EA8CD240E80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6EE5AD-23AB-A073-95FC-C0238B2473D8}"/>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4" name="Espace réservé du pied de page 3">
            <a:extLst>
              <a:ext uri="{FF2B5EF4-FFF2-40B4-BE49-F238E27FC236}">
                <a16:creationId xmlns:a16="http://schemas.microsoft.com/office/drawing/2014/main" id="{A520D2C7-0370-1A21-410A-F3EC48FDEF4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5DBF2C5-F7F8-3365-A502-70EC65FCE896}"/>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3490551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D77EEF2-9F3D-AECA-462B-08D178C0C634}"/>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3" name="Espace réservé du pied de page 2">
            <a:extLst>
              <a:ext uri="{FF2B5EF4-FFF2-40B4-BE49-F238E27FC236}">
                <a16:creationId xmlns:a16="http://schemas.microsoft.com/office/drawing/2014/main" id="{641782C3-82F9-7F51-9699-E482C079CD2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7035BD-4135-09B0-6101-F5D289368322}"/>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8524563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B7B456-C3F8-938A-1960-BD2CBFD94F8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74B57BC-06D5-927A-A30D-55FCBABC0D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3447BCE-9FB0-F631-6E6D-6591EE0585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8F22BC-8399-8F3F-2FCB-7A99E28FDD5B}"/>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6" name="Espace réservé du pied de page 5">
            <a:extLst>
              <a:ext uri="{FF2B5EF4-FFF2-40B4-BE49-F238E27FC236}">
                <a16:creationId xmlns:a16="http://schemas.microsoft.com/office/drawing/2014/main" id="{DAD6FBCB-DA44-3815-A44E-B5AF5C7FCCE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E51B14C-748D-6E88-FD0E-047D66320E3C}"/>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3513675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DA3FEE-502D-9DA2-E198-6890C881779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8B048E3-916B-A4B1-EC90-EA6013DB14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20BD03C-5EAB-5D49-05FF-476AFA2C9F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71E7A1B-35D3-1813-B2FC-E56F1FCAC7AA}"/>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6" name="Espace réservé du pied de page 5">
            <a:extLst>
              <a:ext uri="{FF2B5EF4-FFF2-40B4-BE49-F238E27FC236}">
                <a16:creationId xmlns:a16="http://schemas.microsoft.com/office/drawing/2014/main" id="{8C068DFB-BE3D-601D-9AA7-65D70F68595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7FB3675-4451-37A9-1A0D-2F434342B0ED}"/>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2618330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28A35D-6F54-14AF-97FD-3C50DA15C66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2FB8236-EADC-4754-41EE-0B09A39052F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5349C39-69BF-063A-1F0C-D541CAEA396B}"/>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B4953DC3-3B39-57CE-FB4F-84623F373B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562490C-E6F8-7932-3FCB-311686C3587F}"/>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3396065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4AF8EC3-1BB8-4C5F-DDF8-D789044BD85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0088EE5-6211-EE7D-5262-714AD692379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7093557-1E83-5DA1-C800-081107FA1680}"/>
              </a:ext>
            </a:extLst>
          </p:cNvPr>
          <p:cNvSpPr>
            <a:spLocks noGrp="1"/>
          </p:cNvSpPr>
          <p:nvPr>
            <p:ph type="dt" sz="half" idx="10"/>
          </p:nvPr>
        </p:nvSpPr>
        <p:spPr/>
        <p:txBody>
          <a:bodyPr/>
          <a:lstStyle/>
          <a:p>
            <a:fld id="{0DF1242D-8B87-4980-A646-14908D37F06C}"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8E4B1913-AF31-37CB-FE74-986974DEAB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38FFFF7-B328-1B1F-651B-4ADCEDF9E8CB}"/>
              </a:ext>
            </a:extLst>
          </p:cNvPr>
          <p:cNvSpPr>
            <a:spLocks noGrp="1"/>
          </p:cNvSpPr>
          <p:nvPr>
            <p:ph type="sldNum" sz="quarter" idx="12"/>
          </p:nvPr>
        </p:nvSpPr>
        <p:spPr/>
        <p:txBody>
          <a:bodyPr/>
          <a:lstStyle/>
          <a:p>
            <a:fld id="{237EFE52-F28B-4B1D-BEBD-6451CE7082BF}" type="slidenum">
              <a:rPr lang="fr-FR" smtClean="0"/>
              <a:t>‹N°›</a:t>
            </a:fld>
            <a:endParaRPr lang="fr-FR"/>
          </a:p>
        </p:txBody>
      </p:sp>
    </p:spTree>
    <p:extLst>
      <p:ext uri="{BB962C8B-B14F-4D97-AF65-F5344CB8AC3E}">
        <p14:creationId xmlns:p14="http://schemas.microsoft.com/office/powerpoint/2010/main" val="3378742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1FB987B-DC44-B0EC-0B22-3337A323ED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595BC94-5D02-F6E9-F60B-09D5391645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D7C1D5-2724-2EFE-C2DB-96D730015B8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F1242D-8B87-4980-A646-14908D37F06C}" type="datetimeFigureOut">
              <a:rPr lang="fr-FR" smtClean="0"/>
              <a:t>03/09/2026</a:t>
            </a:fld>
            <a:endParaRPr lang="fr-FR"/>
          </a:p>
        </p:txBody>
      </p:sp>
      <p:sp>
        <p:nvSpPr>
          <p:cNvPr id="5" name="Espace réservé du pied de page 4">
            <a:extLst>
              <a:ext uri="{FF2B5EF4-FFF2-40B4-BE49-F238E27FC236}">
                <a16:creationId xmlns:a16="http://schemas.microsoft.com/office/drawing/2014/main" id="{0E6CAB06-4313-5F1D-8E7F-C49CD4FE00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6361F37-F8C2-2103-2F59-2A35C0A708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37EFE52-F28B-4B1D-BEBD-6451CE7082BF}" type="slidenum">
              <a:rPr lang="fr-FR" smtClean="0"/>
              <a:t>‹N°›</a:t>
            </a:fld>
            <a:endParaRPr lang="fr-FR"/>
          </a:p>
        </p:txBody>
      </p:sp>
    </p:spTree>
    <p:extLst>
      <p:ext uri="{BB962C8B-B14F-4D97-AF65-F5344CB8AC3E}">
        <p14:creationId xmlns:p14="http://schemas.microsoft.com/office/powerpoint/2010/main" val="5713233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0D1D739-EDC4-4BE6-A073-9B157E1F90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6CDD35A4-E546-4AF3-A8B9-AC24C5C9FA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0 w 12192000"/>
              <a:gd name="connsiteY0" fmla="*/ 0 h 6858000"/>
              <a:gd name="connsiteX1" fmla="*/ 3852070 w 12192000"/>
              <a:gd name="connsiteY1" fmla="*/ 0 h 6858000"/>
              <a:gd name="connsiteX2" fmla="*/ 3878367 w 12192000"/>
              <a:gd name="connsiteY2" fmla="*/ 23504 h 6858000"/>
              <a:gd name="connsiteX3" fmla="*/ 3885324 w 12192000"/>
              <a:gd name="connsiteY3" fmla="*/ 84795 h 6858000"/>
              <a:gd name="connsiteX4" fmla="*/ 3820400 w 12192000"/>
              <a:gd name="connsiteY4" fmla="*/ 131127 h 6858000"/>
              <a:gd name="connsiteX5" fmla="*/ 3631811 w 12192000"/>
              <a:gd name="connsiteY5" fmla="*/ 219929 h 6858000"/>
              <a:gd name="connsiteX6" fmla="*/ 4327428 w 12192000"/>
              <a:gd name="connsiteY6" fmla="*/ 351201 h 6858000"/>
              <a:gd name="connsiteX7" fmla="*/ 4080099 w 12192000"/>
              <a:gd name="connsiteY7" fmla="*/ 432279 h 6858000"/>
              <a:gd name="connsiteX8" fmla="*/ 3823492 w 12192000"/>
              <a:gd name="connsiteY8" fmla="*/ 490194 h 6858000"/>
              <a:gd name="connsiteX9" fmla="*/ 3545246 w 12192000"/>
              <a:gd name="connsiteY9" fmla="*/ 532664 h 6858000"/>
              <a:gd name="connsiteX10" fmla="*/ 3291732 w 12192000"/>
              <a:gd name="connsiteY10" fmla="*/ 617605 h 6858000"/>
              <a:gd name="connsiteX11" fmla="*/ 3953340 w 12192000"/>
              <a:gd name="connsiteY11" fmla="*/ 652353 h 6858000"/>
              <a:gd name="connsiteX12" fmla="*/ 3610170 w 12192000"/>
              <a:gd name="connsiteY12" fmla="*/ 729572 h 6858000"/>
              <a:gd name="connsiteX13" fmla="*/ 3328832 w 12192000"/>
              <a:gd name="connsiteY13" fmla="*/ 829957 h 6858000"/>
              <a:gd name="connsiteX14" fmla="*/ 3130966 w 12192000"/>
              <a:gd name="connsiteY14" fmla="*/ 876288 h 6858000"/>
              <a:gd name="connsiteX15" fmla="*/ 2920736 w 12192000"/>
              <a:gd name="connsiteY15" fmla="*/ 887872 h 6858000"/>
              <a:gd name="connsiteX16" fmla="*/ 2871269 w 12192000"/>
              <a:gd name="connsiteY16" fmla="*/ 961228 h 6858000"/>
              <a:gd name="connsiteX17" fmla="*/ 2936195 w 12192000"/>
              <a:gd name="connsiteY17" fmla="*/ 1038448 h 6858000"/>
              <a:gd name="connsiteX18" fmla="*/ 3035126 w 12192000"/>
              <a:gd name="connsiteY18" fmla="*/ 1046168 h 6858000"/>
              <a:gd name="connsiteX19" fmla="*/ 3625627 w 12192000"/>
              <a:gd name="connsiteY19" fmla="*/ 1065474 h 6858000"/>
              <a:gd name="connsiteX20" fmla="*/ 1733551 w 12192000"/>
              <a:gd name="connsiteY20" fmla="*/ 1235355 h 6858000"/>
              <a:gd name="connsiteX21" fmla="*/ 1990156 w 12192000"/>
              <a:gd name="connsiteY21" fmla="*/ 1339602 h 6858000"/>
              <a:gd name="connsiteX22" fmla="*/ 2076722 w 12192000"/>
              <a:gd name="connsiteY22" fmla="*/ 1625311 h 6858000"/>
              <a:gd name="connsiteX23" fmla="*/ 2392067 w 12192000"/>
              <a:gd name="connsiteY23" fmla="*/ 1787470 h 6858000"/>
              <a:gd name="connsiteX24" fmla="*/ 2596115 w 12192000"/>
              <a:gd name="connsiteY24" fmla="*/ 1845385 h 6858000"/>
              <a:gd name="connsiteX25" fmla="*/ 3062950 w 12192000"/>
              <a:gd name="connsiteY25" fmla="*/ 1930326 h 6858000"/>
              <a:gd name="connsiteX26" fmla="*/ 3130966 w 12192000"/>
              <a:gd name="connsiteY26" fmla="*/ 2069319 h 6858000"/>
              <a:gd name="connsiteX27" fmla="*/ 3189708 w 12192000"/>
              <a:gd name="connsiteY27" fmla="*/ 2223754 h 6858000"/>
              <a:gd name="connsiteX28" fmla="*/ 3313373 w 12192000"/>
              <a:gd name="connsiteY28" fmla="*/ 2324141 h 6858000"/>
              <a:gd name="connsiteX29" fmla="*/ 2351877 w 12192000"/>
              <a:gd name="connsiteY29" fmla="*/ 2308697 h 6858000"/>
              <a:gd name="connsiteX30" fmla="*/ 3437038 w 12192000"/>
              <a:gd name="connsiteY30" fmla="*/ 2633017 h 6858000"/>
              <a:gd name="connsiteX31" fmla="*/ 3341198 w 12192000"/>
              <a:gd name="connsiteY31" fmla="*/ 2760427 h 6858000"/>
              <a:gd name="connsiteX32" fmla="*/ 3934791 w 12192000"/>
              <a:gd name="connsiteY32" fmla="*/ 2934169 h 6858000"/>
              <a:gd name="connsiteX33" fmla="*/ 3616352 w 12192000"/>
              <a:gd name="connsiteY33" fmla="*/ 2953473 h 6858000"/>
              <a:gd name="connsiteX34" fmla="*/ 5468240 w 12192000"/>
              <a:gd name="connsiteY34" fmla="*/ 3679329 h 6858000"/>
              <a:gd name="connsiteX35" fmla="*/ 8111582 w 12192000"/>
              <a:gd name="connsiteY35" fmla="*/ 4204418 h 6858000"/>
              <a:gd name="connsiteX36" fmla="*/ 9144186 w 12192000"/>
              <a:gd name="connsiteY36" fmla="*/ 4304802 h 6858000"/>
              <a:gd name="connsiteX37" fmla="*/ 10319004 w 12192000"/>
              <a:gd name="connsiteY37" fmla="*/ 4273915 h 6858000"/>
              <a:gd name="connsiteX38" fmla="*/ 12053408 w 12192000"/>
              <a:gd name="connsiteY38" fmla="*/ 3907125 h 6858000"/>
              <a:gd name="connsiteX39" fmla="*/ 12192000 w 12192000"/>
              <a:gd name="connsiteY39" fmla="*/ 3841157 h 6858000"/>
              <a:gd name="connsiteX40" fmla="*/ 12192000 w 12192000"/>
              <a:gd name="connsiteY40" fmla="*/ 6858000 h 6858000"/>
              <a:gd name="connsiteX41" fmla="*/ 0 w 12192000"/>
              <a:gd name="connsiteY4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2192000" h="6858000">
                <a:moveTo>
                  <a:pt x="0" y="0"/>
                </a:moveTo>
                <a:lnTo>
                  <a:pt x="3852070" y="0"/>
                </a:lnTo>
                <a:lnTo>
                  <a:pt x="3878367" y="23504"/>
                </a:lnTo>
                <a:cubicBezTo>
                  <a:pt x="3887642" y="39430"/>
                  <a:pt x="3891507" y="59700"/>
                  <a:pt x="3885324" y="84795"/>
                </a:cubicBezTo>
                <a:cubicBezTo>
                  <a:pt x="3876049" y="123406"/>
                  <a:pt x="3845133" y="123406"/>
                  <a:pt x="3820400" y="131127"/>
                </a:cubicBezTo>
                <a:cubicBezTo>
                  <a:pt x="3764751" y="154292"/>
                  <a:pt x="3696735" y="138849"/>
                  <a:pt x="3631811" y="219929"/>
                </a:cubicBezTo>
                <a:cubicBezTo>
                  <a:pt x="3879141" y="262399"/>
                  <a:pt x="4117198" y="181318"/>
                  <a:pt x="4327428" y="351201"/>
                </a:cubicBezTo>
                <a:cubicBezTo>
                  <a:pt x="4250138" y="436142"/>
                  <a:pt x="4163572" y="416836"/>
                  <a:pt x="4080099" y="432279"/>
                </a:cubicBezTo>
                <a:cubicBezTo>
                  <a:pt x="3993533" y="447725"/>
                  <a:pt x="3910058" y="474751"/>
                  <a:pt x="3823492" y="490194"/>
                </a:cubicBezTo>
                <a:cubicBezTo>
                  <a:pt x="3730743" y="509498"/>
                  <a:pt x="3637993" y="513360"/>
                  <a:pt x="3545246" y="532664"/>
                </a:cubicBezTo>
                <a:cubicBezTo>
                  <a:pt x="3467954" y="548109"/>
                  <a:pt x="3384480" y="521081"/>
                  <a:pt x="3291732" y="617605"/>
                </a:cubicBezTo>
                <a:cubicBezTo>
                  <a:pt x="3520513" y="687103"/>
                  <a:pt x="3727651" y="582857"/>
                  <a:pt x="3953340" y="652353"/>
                </a:cubicBezTo>
                <a:cubicBezTo>
                  <a:pt x="3820400" y="714129"/>
                  <a:pt x="3712194" y="694824"/>
                  <a:pt x="3610170" y="729572"/>
                </a:cubicBezTo>
                <a:cubicBezTo>
                  <a:pt x="3517420" y="764322"/>
                  <a:pt x="3406122" y="725712"/>
                  <a:pt x="3328832" y="829957"/>
                </a:cubicBezTo>
                <a:cubicBezTo>
                  <a:pt x="3270090" y="911035"/>
                  <a:pt x="3208258" y="922618"/>
                  <a:pt x="3130966" y="876288"/>
                </a:cubicBezTo>
                <a:cubicBezTo>
                  <a:pt x="3062950" y="833818"/>
                  <a:pt x="2988752" y="845400"/>
                  <a:pt x="2920736" y="887872"/>
                </a:cubicBezTo>
                <a:cubicBezTo>
                  <a:pt x="2896004" y="903315"/>
                  <a:pt x="2871269" y="922618"/>
                  <a:pt x="2871269" y="961228"/>
                </a:cubicBezTo>
                <a:cubicBezTo>
                  <a:pt x="2871269" y="1015283"/>
                  <a:pt x="2902186" y="1030726"/>
                  <a:pt x="2936195" y="1038448"/>
                </a:cubicBezTo>
                <a:cubicBezTo>
                  <a:pt x="2967111" y="1046168"/>
                  <a:pt x="3004210" y="1053891"/>
                  <a:pt x="3035126" y="1046168"/>
                </a:cubicBezTo>
                <a:cubicBezTo>
                  <a:pt x="3232990" y="1003700"/>
                  <a:pt x="3427764" y="1073194"/>
                  <a:pt x="3625627" y="1065474"/>
                </a:cubicBezTo>
                <a:cubicBezTo>
                  <a:pt x="3004210" y="1231494"/>
                  <a:pt x="2376610" y="1177441"/>
                  <a:pt x="1733551" y="1235355"/>
                </a:cubicBezTo>
                <a:cubicBezTo>
                  <a:pt x="1817025" y="1351183"/>
                  <a:pt x="1925232" y="1254661"/>
                  <a:pt x="1990156" y="1339602"/>
                </a:cubicBezTo>
                <a:cubicBezTo>
                  <a:pt x="1928323" y="1517205"/>
                  <a:pt x="1953057" y="1613728"/>
                  <a:pt x="2076722" y="1625311"/>
                </a:cubicBezTo>
                <a:cubicBezTo>
                  <a:pt x="2197295" y="1636894"/>
                  <a:pt x="2327143" y="1575118"/>
                  <a:pt x="2392067" y="1787470"/>
                </a:cubicBezTo>
                <a:cubicBezTo>
                  <a:pt x="2410617" y="1853106"/>
                  <a:pt x="2525008" y="1833802"/>
                  <a:pt x="2596115" y="1845385"/>
                </a:cubicBezTo>
                <a:cubicBezTo>
                  <a:pt x="2750696" y="1872411"/>
                  <a:pt x="2914554" y="1845385"/>
                  <a:pt x="3062950" y="1930326"/>
                </a:cubicBezTo>
                <a:cubicBezTo>
                  <a:pt x="3121692" y="1961213"/>
                  <a:pt x="3161883" y="1984378"/>
                  <a:pt x="3130966" y="2069319"/>
                </a:cubicBezTo>
                <a:cubicBezTo>
                  <a:pt x="3100050" y="2158121"/>
                  <a:pt x="3140242" y="2189008"/>
                  <a:pt x="3189708" y="2223754"/>
                </a:cubicBezTo>
                <a:cubicBezTo>
                  <a:pt x="3226808" y="2250784"/>
                  <a:pt x="3282457" y="2243060"/>
                  <a:pt x="3313373" y="2324141"/>
                </a:cubicBezTo>
                <a:cubicBezTo>
                  <a:pt x="2988752" y="2312558"/>
                  <a:pt x="2673405" y="2246923"/>
                  <a:pt x="2351877" y="2308697"/>
                </a:cubicBezTo>
                <a:cubicBezTo>
                  <a:pt x="2704323" y="2463134"/>
                  <a:pt x="3090776" y="2455412"/>
                  <a:pt x="3437038" y="2633017"/>
                </a:cubicBezTo>
                <a:cubicBezTo>
                  <a:pt x="3424671" y="2694791"/>
                  <a:pt x="3344289" y="2667764"/>
                  <a:pt x="3341198" y="2760427"/>
                </a:cubicBezTo>
                <a:cubicBezTo>
                  <a:pt x="3523603" y="2856951"/>
                  <a:pt x="3743110" y="2791314"/>
                  <a:pt x="3934791" y="2934169"/>
                </a:cubicBezTo>
                <a:cubicBezTo>
                  <a:pt x="3823492" y="2999805"/>
                  <a:pt x="3721469" y="2891699"/>
                  <a:pt x="3616352" y="2953473"/>
                </a:cubicBezTo>
                <a:cubicBezTo>
                  <a:pt x="3650361" y="3046136"/>
                  <a:pt x="5189993" y="3617555"/>
                  <a:pt x="5468240" y="3679329"/>
                </a:cubicBezTo>
                <a:cubicBezTo>
                  <a:pt x="6034007" y="3806740"/>
                  <a:pt x="7663296" y="4131059"/>
                  <a:pt x="8111582" y="4204418"/>
                </a:cubicBezTo>
                <a:cubicBezTo>
                  <a:pt x="8457844" y="4258470"/>
                  <a:pt x="8801016" y="4300942"/>
                  <a:pt x="9144186" y="4304802"/>
                </a:cubicBezTo>
                <a:cubicBezTo>
                  <a:pt x="9536822" y="4308663"/>
                  <a:pt x="9926368" y="4289359"/>
                  <a:pt x="10319004" y="4273915"/>
                </a:cubicBezTo>
                <a:cubicBezTo>
                  <a:pt x="10906415" y="4250750"/>
                  <a:pt x="11484549" y="4158087"/>
                  <a:pt x="12053408" y="3907125"/>
                </a:cubicBezTo>
                <a:lnTo>
                  <a:pt x="12192000" y="3841157"/>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re 1">
            <a:extLst>
              <a:ext uri="{FF2B5EF4-FFF2-40B4-BE49-F238E27FC236}">
                <a16:creationId xmlns:a16="http://schemas.microsoft.com/office/drawing/2014/main" id="{85C5D6A4-5DB2-3D95-0409-94C383569F56}"/>
              </a:ext>
            </a:extLst>
          </p:cNvPr>
          <p:cNvSpPr>
            <a:spLocks noGrp="1"/>
          </p:cNvSpPr>
          <p:nvPr>
            <p:ph type="ctrTitle"/>
          </p:nvPr>
        </p:nvSpPr>
        <p:spPr>
          <a:xfrm>
            <a:off x="838199" y="3563422"/>
            <a:ext cx="7268147" cy="1754376"/>
          </a:xfrm>
        </p:spPr>
        <p:txBody>
          <a:bodyPr>
            <a:normAutofit/>
          </a:bodyPr>
          <a:lstStyle/>
          <a:p>
            <a:pPr algn="l"/>
            <a:r>
              <a:rPr lang="fr-FR" sz="3700"/>
              <a:t>APPLICATION ADAZ</a:t>
            </a:r>
            <a:br>
              <a:rPr lang="fr-FR" sz="3700"/>
            </a:br>
            <a:br>
              <a:rPr lang="fr-FR" sz="3700"/>
            </a:br>
            <a:r>
              <a:rPr lang="fr-FR" sz="3700"/>
              <a:t>Demande d’avis ZRR</a:t>
            </a:r>
          </a:p>
        </p:txBody>
      </p:sp>
      <p:pic>
        <p:nvPicPr>
          <p:cNvPr id="5" name="Image 4">
            <a:extLst>
              <a:ext uri="{FF2B5EF4-FFF2-40B4-BE49-F238E27FC236}">
                <a16:creationId xmlns:a16="http://schemas.microsoft.com/office/drawing/2014/main" id="{84902E5E-0DC9-17C9-40AA-D1AFE3A19E66}"/>
              </a:ext>
            </a:extLst>
          </p:cNvPr>
          <p:cNvPicPr>
            <a:picLocks noChangeAspect="1"/>
          </p:cNvPicPr>
          <p:nvPr/>
        </p:nvPicPr>
        <p:blipFill>
          <a:blip r:embed="rId2"/>
          <a:stretch>
            <a:fillRect/>
          </a:stretch>
        </p:blipFill>
        <p:spPr>
          <a:xfrm>
            <a:off x="5324475" y="1394794"/>
            <a:ext cx="6153150" cy="1076801"/>
          </a:xfrm>
          <a:prstGeom prst="rect">
            <a:avLst/>
          </a:prstGeom>
        </p:spPr>
      </p:pic>
    </p:spTree>
    <p:extLst>
      <p:ext uri="{BB962C8B-B14F-4D97-AF65-F5344CB8AC3E}">
        <p14:creationId xmlns:p14="http://schemas.microsoft.com/office/powerpoint/2010/main" val="855301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D8A2952-F0F3-A8B1-AACB-3B417D0370A9}"/>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EC7823C-FDD6-429C-986C-063FDEBF9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B0651F5E-0457-4065-ACB2-8B81590C20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050098" flipH="1" flipV="1">
            <a:off x="-160709" y="3977842"/>
            <a:ext cx="7507400" cy="3166385"/>
          </a:xfrm>
          <a:custGeom>
            <a:avLst/>
            <a:gdLst>
              <a:gd name="connsiteX0" fmla="*/ 5497485 w 7507400"/>
              <a:gd name="connsiteY0" fmla="*/ 2912009 h 3166385"/>
              <a:gd name="connsiteX1" fmla="*/ 7034681 w 7507400"/>
              <a:gd name="connsiteY1" fmla="*/ 3151263 h 3166385"/>
              <a:gd name="connsiteX2" fmla="*/ 7137723 w 7507400"/>
              <a:gd name="connsiteY2" fmla="*/ 3166385 h 3166385"/>
              <a:gd name="connsiteX3" fmla="*/ 7507400 w 7507400"/>
              <a:gd name="connsiteY3" fmla="*/ 875071 h 3166385"/>
              <a:gd name="connsiteX4" fmla="*/ 2083578 w 7507400"/>
              <a:gd name="connsiteY4" fmla="*/ 0 h 3166385"/>
              <a:gd name="connsiteX5" fmla="*/ 2023081 w 7507400"/>
              <a:gd name="connsiteY5" fmla="*/ 5468 h 3166385"/>
              <a:gd name="connsiteX6" fmla="*/ 1865374 w 7507400"/>
              <a:gd name="connsiteY6" fmla="*/ 76313 h 3166385"/>
              <a:gd name="connsiteX7" fmla="*/ 1634010 w 7507400"/>
              <a:gd name="connsiteY7" fmla="*/ 119359 h 3166385"/>
              <a:gd name="connsiteX8" fmla="*/ 1388186 w 7507400"/>
              <a:gd name="connsiteY8" fmla="*/ 130121 h 3166385"/>
              <a:gd name="connsiteX9" fmla="*/ 1330344 w 7507400"/>
              <a:gd name="connsiteY9" fmla="*/ 198275 h 3166385"/>
              <a:gd name="connsiteX10" fmla="*/ 1406262 w 7507400"/>
              <a:gd name="connsiteY10" fmla="*/ 270018 h 3166385"/>
              <a:gd name="connsiteX11" fmla="*/ 1521942 w 7507400"/>
              <a:gd name="connsiteY11" fmla="*/ 277191 h 3166385"/>
              <a:gd name="connsiteX12" fmla="*/ 2212420 w 7507400"/>
              <a:gd name="connsiteY12" fmla="*/ 295128 h 3166385"/>
              <a:gd name="connsiteX13" fmla="*/ 0 w 7507400"/>
              <a:gd name="connsiteY13" fmla="*/ 452960 h 3166385"/>
              <a:gd name="connsiteX14" fmla="*/ 300051 w 7507400"/>
              <a:gd name="connsiteY14" fmla="*/ 549813 h 3166385"/>
              <a:gd name="connsiteX15" fmla="*/ 401272 w 7507400"/>
              <a:gd name="connsiteY15" fmla="*/ 815258 h 3166385"/>
              <a:gd name="connsiteX16" fmla="*/ 770008 w 7507400"/>
              <a:gd name="connsiteY16" fmla="*/ 965917 h 3166385"/>
              <a:gd name="connsiteX17" fmla="*/ 1008605 w 7507400"/>
              <a:gd name="connsiteY17" fmla="*/ 1019724 h 3166385"/>
              <a:gd name="connsiteX18" fmla="*/ 1554478 w 7507400"/>
              <a:gd name="connsiteY18" fmla="*/ 1098641 h 3166385"/>
              <a:gd name="connsiteX19" fmla="*/ 1634010 w 7507400"/>
              <a:gd name="connsiteY19" fmla="*/ 1227777 h 3166385"/>
              <a:gd name="connsiteX20" fmla="*/ 1702696 w 7507400"/>
              <a:gd name="connsiteY20" fmla="*/ 1371261 h 3166385"/>
              <a:gd name="connsiteX21" fmla="*/ 1847299 w 7507400"/>
              <a:gd name="connsiteY21" fmla="*/ 1464526 h 3166385"/>
              <a:gd name="connsiteX22" fmla="*/ 723015 w 7507400"/>
              <a:gd name="connsiteY22" fmla="*/ 1450177 h 3166385"/>
              <a:gd name="connsiteX23" fmla="*/ 1991901 w 7507400"/>
              <a:gd name="connsiteY23" fmla="*/ 1751495 h 3166385"/>
              <a:gd name="connsiteX24" fmla="*/ 1879835 w 7507400"/>
              <a:gd name="connsiteY24" fmla="*/ 1869870 h 3166385"/>
              <a:gd name="connsiteX25" fmla="*/ 2573927 w 7507400"/>
              <a:gd name="connsiteY25" fmla="*/ 2031290 h 3166385"/>
              <a:gd name="connsiteX26" fmla="*/ 2201575 w 7507400"/>
              <a:gd name="connsiteY26" fmla="*/ 2049225 h 3166385"/>
              <a:gd name="connsiteX27" fmla="*/ 4367000 w 7507400"/>
              <a:gd name="connsiteY27" fmla="*/ 2723602 h 3166385"/>
              <a:gd name="connsiteX28" fmla="*/ 5497485 w 7507400"/>
              <a:gd name="connsiteY28" fmla="*/ 2912009 h 3166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507400" h="3166385">
                <a:moveTo>
                  <a:pt x="5497485" y="2912009"/>
                </a:moveTo>
                <a:cubicBezTo>
                  <a:pt x="6033497" y="2998226"/>
                  <a:pt x="6619155" y="3089592"/>
                  <a:pt x="7034681" y="3151263"/>
                </a:cubicBezTo>
                <a:lnTo>
                  <a:pt x="7137723" y="3166385"/>
                </a:lnTo>
                <a:lnTo>
                  <a:pt x="7507400" y="875071"/>
                </a:lnTo>
                <a:lnTo>
                  <a:pt x="2083578" y="0"/>
                </a:lnTo>
                <a:lnTo>
                  <a:pt x="2023081" y="5468"/>
                </a:lnTo>
                <a:cubicBezTo>
                  <a:pt x="1965692" y="12642"/>
                  <a:pt x="1910562" y="27887"/>
                  <a:pt x="1865374" y="76313"/>
                </a:cubicBezTo>
                <a:cubicBezTo>
                  <a:pt x="1796688" y="151642"/>
                  <a:pt x="1724387" y="162404"/>
                  <a:pt x="1634010" y="119359"/>
                </a:cubicBezTo>
                <a:cubicBezTo>
                  <a:pt x="1554478" y="79900"/>
                  <a:pt x="1467718" y="90662"/>
                  <a:pt x="1388186" y="130121"/>
                </a:cubicBezTo>
                <a:cubicBezTo>
                  <a:pt x="1359266" y="144469"/>
                  <a:pt x="1330344" y="162404"/>
                  <a:pt x="1330344" y="198275"/>
                </a:cubicBezTo>
                <a:cubicBezTo>
                  <a:pt x="1330344" y="248495"/>
                  <a:pt x="1366496" y="262843"/>
                  <a:pt x="1406262" y="270018"/>
                </a:cubicBezTo>
                <a:cubicBezTo>
                  <a:pt x="1442412" y="277191"/>
                  <a:pt x="1485792" y="284366"/>
                  <a:pt x="1521942" y="277191"/>
                </a:cubicBezTo>
                <a:cubicBezTo>
                  <a:pt x="1753307" y="237734"/>
                  <a:pt x="1981057" y="302301"/>
                  <a:pt x="2212420" y="295128"/>
                </a:cubicBezTo>
                <a:cubicBezTo>
                  <a:pt x="1485792" y="449373"/>
                  <a:pt x="751934" y="399154"/>
                  <a:pt x="0" y="452960"/>
                </a:cubicBezTo>
                <a:cubicBezTo>
                  <a:pt x="97608" y="560573"/>
                  <a:pt x="224135" y="470896"/>
                  <a:pt x="300051" y="549813"/>
                </a:cubicBezTo>
                <a:cubicBezTo>
                  <a:pt x="227750" y="714820"/>
                  <a:pt x="256671" y="804497"/>
                  <a:pt x="401272" y="815258"/>
                </a:cubicBezTo>
                <a:cubicBezTo>
                  <a:pt x="542261" y="826019"/>
                  <a:pt x="694093" y="768625"/>
                  <a:pt x="770008" y="965917"/>
                </a:cubicBezTo>
                <a:cubicBezTo>
                  <a:pt x="791699" y="1026898"/>
                  <a:pt x="925458" y="1008963"/>
                  <a:pt x="1008605" y="1019724"/>
                </a:cubicBezTo>
                <a:cubicBezTo>
                  <a:pt x="1189357" y="1044833"/>
                  <a:pt x="1380957" y="1019724"/>
                  <a:pt x="1554478" y="1098641"/>
                </a:cubicBezTo>
                <a:cubicBezTo>
                  <a:pt x="1623165" y="1127337"/>
                  <a:pt x="1670160" y="1148860"/>
                  <a:pt x="1634010" y="1227777"/>
                </a:cubicBezTo>
                <a:cubicBezTo>
                  <a:pt x="1597859" y="1310280"/>
                  <a:pt x="1644855" y="1338976"/>
                  <a:pt x="1702696" y="1371261"/>
                </a:cubicBezTo>
                <a:cubicBezTo>
                  <a:pt x="1746077" y="1396370"/>
                  <a:pt x="1811148" y="1389197"/>
                  <a:pt x="1847299" y="1464526"/>
                </a:cubicBezTo>
                <a:cubicBezTo>
                  <a:pt x="1467717" y="1453764"/>
                  <a:pt x="1098981" y="1392783"/>
                  <a:pt x="723015" y="1450177"/>
                </a:cubicBezTo>
                <a:cubicBezTo>
                  <a:pt x="1135131" y="1593662"/>
                  <a:pt x="1587014" y="1586487"/>
                  <a:pt x="1991901" y="1751495"/>
                </a:cubicBezTo>
                <a:cubicBezTo>
                  <a:pt x="1977441" y="1808889"/>
                  <a:pt x="1883449" y="1783778"/>
                  <a:pt x="1879835" y="1869870"/>
                </a:cubicBezTo>
                <a:cubicBezTo>
                  <a:pt x="2093123" y="1959548"/>
                  <a:pt x="2349794" y="1898566"/>
                  <a:pt x="2573927" y="2031290"/>
                </a:cubicBezTo>
                <a:cubicBezTo>
                  <a:pt x="2443785" y="2092271"/>
                  <a:pt x="2324488" y="1991831"/>
                  <a:pt x="2201575" y="2049225"/>
                </a:cubicBezTo>
                <a:cubicBezTo>
                  <a:pt x="2241342" y="2135316"/>
                  <a:pt x="4041644" y="2666208"/>
                  <a:pt x="4367000" y="2723602"/>
                </a:cubicBezTo>
                <a:cubicBezTo>
                  <a:pt x="4615085" y="2767993"/>
                  <a:pt x="5038048" y="2838109"/>
                  <a:pt x="5497485" y="2912009"/>
                </a:cubicBezTo>
                <a:close/>
              </a:path>
            </a:pathLst>
          </a:custGeom>
          <a:solidFill>
            <a:schemeClr val="bg2">
              <a:alpha val="50000"/>
            </a:schemeClr>
          </a:solidFill>
          <a:ln w="32707" cap="flat">
            <a:noFill/>
            <a:prstDash val="solid"/>
            <a:miter/>
          </a:ln>
        </p:spPr>
        <p:txBody>
          <a:bodyPr rtlCol="0" anchor="ctr"/>
          <a:lstStyle/>
          <a:p>
            <a:endParaRPr lang="en-US"/>
          </a:p>
        </p:txBody>
      </p:sp>
      <p:sp>
        <p:nvSpPr>
          <p:cNvPr id="4" name="Titre 3">
            <a:extLst>
              <a:ext uri="{FF2B5EF4-FFF2-40B4-BE49-F238E27FC236}">
                <a16:creationId xmlns:a16="http://schemas.microsoft.com/office/drawing/2014/main" id="{9F0BB8AC-1792-838B-B929-493E6DB6A8B2}"/>
              </a:ext>
            </a:extLst>
          </p:cNvPr>
          <p:cNvSpPr>
            <a:spLocks noGrp="1"/>
          </p:cNvSpPr>
          <p:nvPr>
            <p:ph type="ctrTitle"/>
          </p:nvPr>
        </p:nvSpPr>
        <p:spPr>
          <a:xfrm>
            <a:off x="1472184" y="1170432"/>
            <a:ext cx="9781031" cy="4297680"/>
          </a:xfrm>
        </p:spPr>
        <p:txBody>
          <a:bodyPr anchor="ctr">
            <a:noAutofit/>
          </a:bodyPr>
          <a:lstStyle/>
          <a:p>
            <a:pPr algn="l"/>
            <a:r>
              <a:rPr lang="fr-FR" sz="2800" u="sng" dirty="0"/>
              <a:t>Créer une demande</a:t>
            </a:r>
            <a:br>
              <a:rPr lang="fr-FR" sz="2800" dirty="0"/>
            </a:br>
            <a:br>
              <a:rPr lang="fr-FR" sz="2800" dirty="0"/>
            </a:br>
            <a:r>
              <a:rPr lang="fr-FR" sz="2800" dirty="0"/>
              <a:t> </a:t>
            </a:r>
            <a:r>
              <a:rPr lang="fr-FR" sz="2800" u="sng" dirty="0"/>
              <a:t>Informations et éléments nécessaires pour soumettre votre demande :</a:t>
            </a:r>
            <a:br>
              <a:rPr lang="fr-FR" sz="2800" u="sng" dirty="0"/>
            </a:br>
            <a:br>
              <a:rPr lang="fr-FR" sz="2800" dirty="0"/>
            </a:br>
            <a:r>
              <a:rPr lang="fr-FR" sz="2800" dirty="0"/>
              <a:t> - CV détaillé (</a:t>
            </a:r>
            <a:r>
              <a:rPr lang="fr-FR" sz="2800" dirty="0" err="1"/>
              <a:t>pdf</a:t>
            </a:r>
            <a:r>
              <a:rPr lang="fr-FR" sz="2800" dirty="0"/>
              <a:t>)</a:t>
            </a:r>
            <a:br>
              <a:rPr lang="fr-FR" sz="2800" dirty="0"/>
            </a:br>
            <a:r>
              <a:rPr lang="fr-FR" sz="2800" dirty="0"/>
              <a:t> - Copie Passeport ou CNI (</a:t>
            </a:r>
            <a:r>
              <a:rPr lang="fr-FR" sz="2800" dirty="0" err="1"/>
              <a:t>pdf</a:t>
            </a:r>
            <a:r>
              <a:rPr lang="fr-FR" sz="2800" dirty="0"/>
              <a:t>)</a:t>
            </a:r>
            <a:br>
              <a:rPr lang="fr-FR" sz="2800" dirty="0"/>
            </a:br>
            <a:r>
              <a:rPr lang="fr-FR" sz="2800" dirty="0"/>
              <a:t> - Sujet détaillé (</a:t>
            </a:r>
            <a:r>
              <a:rPr lang="fr-FR" sz="2800" dirty="0" err="1"/>
              <a:t>pdf</a:t>
            </a:r>
            <a:r>
              <a:rPr lang="fr-FR" sz="2800" dirty="0"/>
              <a:t>)</a:t>
            </a:r>
            <a:br>
              <a:rPr lang="fr-FR" sz="2800" dirty="0"/>
            </a:br>
            <a:r>
              <a:rPr lang="fr-FR" sz="2800" dirty="0"/>
              <a:t> - Informations personnelles du candidat + informations en lien  avec la mission du candidat (domaine scientifique, résumé…)</a:t>
            </a:r>
            <a:br>
              <a:rPr lang="fr-FR" sz="1700" dirty="0"/>
            </a:br>
            <a:br>
              <a:rPr lang="fr-FR" sz="1700" dirty="0"/>
            </a:br>
            <a:endParaRPr lang="fr-FR" sz="1700" dirty="0"/>
          </a:p>
        </p:txBody>
      </p:sp>
    </p:spTree>
    <p:extLst>
      <p:ext uri="{BB962C8B-B14F-4D97-AF65-F5344CB8AC3E}">
        <p14:creationId xmlns:p14="http://schemas.microsoft.com/office/powerpoint/2010/main" val="3558152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BD2042E0-F241-4692-B71C-0AAB01DB96DD}"/>
              </a:ext>
            </a:extLst>
          </p:cNvPr>
          <p:cNvPicPr>
            <a:picLocks noChangeAspect="1"/>
          </p:cNvPicPr>
          <p:nvPr/>
        </p:nvPicPr>
        <p:blipFill>
          <a:blip r:embed="rId2"/>
          <a:stretch>
            <a:fillRect/>
          </a:stretch>
        </p:blipFill>
        <p:spPr>
          <a:xfrm>
            <a:off x="404832" y="800100"/>
            <a:ext cx="11071439" cy="5616730"/>
          </a:xfrm>
          <a:prstGeom prst="rect">
            <a:avLst/>
          </a:prstGeom>
        </p:spPr>
      </p:pic>
      <p:sp>
        <p:nvSpPr>
          <p:cNvPr id="6" name="Ellipse 5">
            <a:extLst>
              <a:ext uri="{FF2B5EF4-FFF2-40B4-BE49-F238E27FC236}">
                <a16:creationId xmlns:a16="http://schemas.microsoft.com/office/drawing/2014/main" id="{6CD8E582-49CD-9EE8-21EE-990A0D29ADE4}"/>
              </a:ext>
            </a:extLst>
          </p:cNvPr>
          <p:cNvSpPr/>
          <p:nvPr/>
        </p:nvSpPr>
        <p:spPr>
          <a:xfrm>
            <a:off x="2197988" y="4367784"/>
            <a:ext cx="2675763" cy="1562100"/>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spTree>
    <p:extLst>
      <p:ext uri="{BB962C8B-B14F-4D97-AF65-F5344CB8AC3E}">
        <p14:creationId xmlns:p14="http://schemas.microsoft.com/office/powerpoint/2010/main" val="731317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24658-54DD-FB66-62FF-76D980158DD4}"/>
            </a:ext>
          </a:extLst>
        </p:cNvPr>
        <p:cNvGrpSpPr/>
        <p:nvPr/>
      </p:nvGrpSpPr>
      <p:grpSpPr>
        <a:xfrm>
          <a:off x="0" y="0"/>
          <a:ext cx="0" cy="0"/>
          <a:chOff x="0" y="0"/>
          <a:chExt cx="0" cy="0"/>
        </a:xfrm>
      </p:grpSpPr>
      <p:pic>
        <p:nvPicPr>
          <p:cNvPr id="6" name="Image 5">
            <a:extLst>
              <a:ext uri="{FF2B5EF4-FFF2-40B4-BE49-F238E27FC236}">
                <a16:creationId xmlns:a16="http://schemas.microsoft.com/office/drawing/2014/main" id="{ED42E7DE-3C58-190D-00BB-AA00173661A0}"/>
              </a:ext>
            </a:extLst>
          </p:cNvPr>
          <p:cNvPicPr>
            <a:picLocks noChangeAspect="1"/>
          </p:cNvPicPr>
          <p:nvPr/>
        </p:nvPicPr>
        <p:blipFill>
          <a:blip r:embed="rId2"/>
          <a:stretch>
            <a:fillRect/>
          </a:stretch>
        </p:blipFill>
        <p:spPr>
          <a:xfrm>
            <a:off x="784981" y="341600"/>
            <a:ext cx="10622037" cy="6370096"/>
          </a:xfrm>
          <a:prstGeom prst="rect">
            <a:avLst/>
          </a:prstGeom>
        </p:spPr>
      </p:pic>
      <p:sp>
        <p:nvSpPr>
          <p:cNvPr id="9" name="Ellipse 8">
            <a:extLst>
              <a:ext uri="{FF2B5EF4-FFF2-40B4-BE49-F238E27FC236}">
                <a16:creationId xmlns:a16="http://schemas.microsoft.com/office/drawing/2014/main" id="{E4DB1F6F-9CF3-D0FD-53DB-075B6A24459C}"/>
              </a:ext>
            </a:extLst>
          </p:cNvPr>
          <p:cNvSpPr/>
          <p:nvPr/>
        </p:nvSpPr>
        <p:spPr>
          <a:xfrm>
            <a:off x="2660904" y="932688"/>
            <a:ext cx="1764792" cy="841248"/>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965633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5E71E55-C4DF-CD84-DB6B-8BF064029E77}"/>
              </a:ext>
            </a:extLst>
          </p:cNvPr>
          <p:cNvPicPr>
            <a:picLocks noChangeAspect="1"/>
          </p:cNvPicPr>
          <p:nvPr/>
        </p:nvPicPr>
        <p:blipFill>
          <a:blip r:embed="rId2"/>
          <a:stretch>
            <a:fillRect/>
          </a:stretch>
        </p:blipFill>
        <p:spPr>
          <a:xfrm>
            <a:off x="832104" y="103910"/>
            <a:ext cx="9418320" cy="5137266"/>
          </a:xfrm>
          <a:prstGeom prst="rect">
            <a:avLst/>
          </a:prstGeom>
        </p:spPr>
      </p:pic>
      <p:sp>
        <p:nvSpPr>
          <p:cNvPr id="6" name="ZoneTexte 5">
            <a:extLst>
              <a:ext uri="{FF2B5EF4-FFF2-40B4-BE49-F238E27FC236}">
                <a16:creationId xmlns:a16="http://schemas.microsoft.com/office/drawing/2014/main" id="{5DE98B8D-B144-34E6-F8DB-DB6129BD0B7A}"/>
              </a:ext>
            </a:extLst>
          </p:cNvPr>
          <p:cNvSpPr txBox="1"/>
          <p:nvPr/>
        </p:nvSpPr>
        <p:spPr>
          <a:xfrm>
            <a:off x="338328" y="5241176"/>
            <a:ext cx="11146536" cy="1200329"/>
          </a:xfrm>
          <a:prstGeom prst="rect">
            <a:avLst/>
          </a:prstGeom>
          <a:noFill/>
          <a:ln>
            <a:solidFill>
              <a:schemeClr val="tx1"/>
            </a:solidFill>
          </a:ln>
        </p:spPr>
        <p:txBody>
          <a:bodyPr wrap="square" rtlCol="0">
            <a:spAutoFit/>
          </a:bodyPr>
          <a:lstStyle/>
          <a:p>
            <a:pPr algn="ctr"/>
            <a:r>
              <a:rPr lang="fr-FR" dirty="0">
                <a:solidFill>
                  <a:srgbClr val="C00000"/>
                </a:solidFill>
              </a:rPr>
              <a:t>Si vous souhaitez ouvrir la demande au candidat, il recevra un lien lui permettant de se créer un compte.</a:t>
            </a:r>
          </a:p>
          <a:p>
            <a:pPr algn="ctr"/>
            <a:r>
              <a:rPr lang="fr-FR" dirty="0">
                <a:solidFill>
                  <a:srgbClr val="C00000"/>
                </a:solidFill>
              </a:rPr>
              <a:t>A noter que le candidat remplira ses informations personnelles.</a:t>
            </a:r>
          </a:p>
          <a:p>
            <a:pPr algn="ctr"/>
            <a:endParaRPr lang="fr-FR" dirty="0">
              <a:solidFill>
                <a:srgbClr val="C00000"/>
              </a:solidFill>
            </a:endParaRPr>
          </a:p>
          <a:p>
            <a:pPr algn="ctr"/>
            <a:r>
              <a:rPr lang="fr-FR" dirty="0">
                <a:solidFill>
                  <a:srgbClr val="C00000"/>
                </a:solidFill>
              </a:rPr>
              <a:t> </a:t>
            </a:r>
            <a:r>
              <a:rPr lang="fr-FR" u="sng" dirty="0">
                <a:solidFill>
                  <a:srgbClr val="C00000"/>
                </a:solidFill>
              </a:rPr>
              <a:t>Les informations de la mission doivent être complétées par l’utilisateur de l’entité accueillante</a:t>
            </a:r>
            <a:r>
              <a:rPr lang="fr-FR" dirty="0">
                <a:solidFill>
                  <a:srgbClr val="C00000"/>
                </a:solidFill>
              </a:rPr>
              <a:t>.</a:t>
            </a:r>
          </a:p>
        </p:txBody>
      </p:sp>
    </p:spTree>
    <p:extLst>
      <p:ext uri="{BB962C8B-B14F-4D97-AF65-F5344CB8AC3E}">
        <p14:creationId xmlns:p14="http://schemas.microsoft.com/office/powerpoint/2010/main" val="869180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F52AD-4D09-A7B6-7EFC-6C5303D17FF5}"/>
            </a:ext>
          </a:extLst>
        </p:cNvPr>
        <p:cNvGrpSpPr/>
        <p:nvPr/>
      </p:nvGrpSpPr>
      <p:grpSpPr>
        <a:xfrm>
          <a:off x="0" y="0"/>
          <a:ext cx="0" cy="0"/>
          <a:chOff x="0" y="0"/>
          <a:chExt cx="0" cy="0"/>
        </a:xfrm>
      </p:grpSpPr>
      <p:pic>
        <p:nvPicPr>
          <p:cNvPr id="17" name="Image 16">
            <a:extLst>
              <a:ext uri="{FF2B5EF4-FFF2-40B4-BE49-F238E27FC236}">
                <a16:creationId xmlns:a16="http://schemas.microsoft.com/office/drawing/2014/main" id="{8FFCD7F0-9CD4-4BE7-FEE9-682ECE4844EB}"/>
              </a:ext>
            </a:extLst>
          </p:cNvPr>
          <p:cNvPicPr>
            <a:picLocks noChangeAspect="1"/>
          </p:cNvPicPr>
          <p:nvPr/>
        </p:nvPicPr>
        <p:blipFill>
          <a:blip r:embed="rId2"/>
          <a:stretch>
            <a:fillRect/>
          </a:stretch>
        </p:blipFill>
        <p:spPr>
          <a:xfrm>
            <a:off x="320040" y="800669"/>
            <a:ext cx="11734800" cy="1285875"/>
          </a:xfrm>
          <a:prstGeom prst="rect">
            <a:avLst/>
          </a:prstGeom>
        </p:spPr>
      </p:pic>
      <p:pic>
        <p:nvPicPr>
          <p:cNvPr id="3" name="Image 2">
            <a:extLst>
              <a:ext uri="{FF2B5EF4-FFF2-40B4-BE49-F238E27FC236}">
                <a16:creationId xmlns:a16="http://schemas.microsoft.com/office/drawing/2014/main" id="{3DA7A3A0-91BE-7E9E-E8F9-98C56158CD59}"/>
              </a:ext>
            </a:extLst>
          </p:cNvPr>
          <p:cNvPicPr>
            <a:picLocks noChangeAspect="1"/>
          </p:cNvPicPr>
          <p:nvPr/>
        </p:nvPicPr>
        <p:blipFill>
          <a:blip r:embed="rId3"/>
          <a:stretch>
            <a:fillRect/>
          </a:stretch>
        </p:blipFill>
        <p:spPr>
          <a:xfrm>
            <a:off x="859536" y="2061133"/>
            <a:ext cx="9906000" cy="4095750"/>
          </a:xfrm>
          <a:prstGeom prst="rect">
            <a:avLst/>
          </a:prstGeom>
        </p:spPr>
      </p:pic>
      <p:sp>
        <p:nvSpPr>
          <p:cNvPr id="9" name="Ellipse 8">
            <a:extLst>
              <a:ext uri="{FF2B5EF4-FFF2-40B4-BE49-F238E27FC236}">
                <a16:creationId xmlns:a16="http://schemas.microsoft.com/office/drawing/2014/main" id="{51454078-9C6C-56F5-160D-25C9FF29A164}"/>
              </a:ext>
            </a:extLst>
          </p:cNvPr>
          <p:cNvSpPr/>
          <p:nvPr/>
        </p:nvSpPr>
        <p:spPr>
          <a:xfrm>
            <a:off x="1138428" y="2086544"/>
            <a:ext cx="3849624" cy="1307212"/>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284EA906-1730-D0DF-CF3E-98B22CF4C3C6}"/>
              </a:ext>
            </a:extLst>
          </p:cNvPr>
          <p:cNvPicPr>
            <a:picLocks noChangeAspect="1"/>
          </p:cNvPicPr>
          <p:nvPr/>
        </p:nvPicPr>
        <p:blipFill>
          <a:blip r:embed="rId4"/>
          <a:stretch>
            <a:fillRect/>
          </a:stretch>
        </p:blipFill>
        <p:spPr>
          <a:xfrm>
            <a:off x="640080" y="4816334"/>
            <a:ext cx="9198864" cy="1524495"/>
          </a:xfrm>
          <a:prstGeom prst="rect">
            <a:avLst/>
          </a:prstGeom>
        </p:spPr>
      </p:pic>
      <p:cxnSp>
        <p:nvCxnSpPr>
          <p:cNvPr id="11" name="Connecteur droit avec flèche 10">
            <a:extLst>
              <a:ext uri="{FF2B5EF4-FFF2-40B4-BE49-F238E27FC236}">
                <a16:creationId xmlns:a16="http://schemas.microsoft.com/office/drawing/2014/main" id="{826AD5A5-64A1-83B4-FA4F-945C923B12E3}"/>
              </a:ext>
            </a:extLst>
          </p:cNvPr>
          <p:cNvCxnSpPr>
            <a:cxnSpLocks/>
          </p:cNvCxnSpPr>
          <p:nvPr/>
        </p:nvCxnSpPr>
        <p:spPr>
          <a:xfrm flipV="1">
            <a:off x="9656064" y="1058912"/>
            <a:ext cx="0" cy="4281184"/>
          </a:xfrm>
          <a:prstGeom prst="straightConnector1">
            <a:avLst/>
          </a:prstGeom>
          <a:ln>
            <a:solidFill>
              <a:srgbClr val="C00000"/>
            </a:solidFill>
            <a:tailEnd type="triangle"/>
          </a:ln>
        </p:spPr>
        <p:style>
          <a:lnRef idx="2">
            <a:schemeClr val="accent1"/>
          </a:lnRef>
          <a:fillRef idx="0">
            <a:schemeClr val="accent1"/>
          </a:fillRef>
          <a:effectRef idx="1">
            <a:schemeClr val="accent1"/>
          </a:effectRef>
          <a:fontRef idx="minor">
            <a:schemeClr val="tx1"/>
          </a:fontRef>
        </p:style>
      </p:cxnSp>
      <p:cxnSp>
        <p:nvCxnSpPr>
          <p:cNvPr id="8" name="Connecteur droit avec flèche 7">
            <a:extLst>
              <a:ext uri="{FF2B5EF4-FFF2-40B4-BE49-F238E27FC236}">
                <a16:creationId xmlns:a16="http://schemas.microsoft.com/office/drawing/2014/main" id="{FA2AB942-DB3A-8D74-852F-637A155C7EAF}"/>
              </a:ext>
            </a:extLst>
          </p:cNvPr>
          <p:cNvCxnSpPr>
            <a:cxnSpLocks/>
          </p:cNvCxnSpPr>
          <p:nvPr/>
        </p:nvCxnSpPr>
        <p:spPr>
          <a:xfrm flipV="1">
            <a:off x="4988052" y="701117"/>
            <a:ext cx="3520439" cy="1895779"/>
          </a:xfrm>
          <a:prstGeom prst="straightConnector1">
            <a:avLst/>
          </a:prstGeom>
          <a:ln>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13" name="ZoneTexte 12">
            <a:extLst>
              <a:ext uri="{FF2B5EF4-FFF2-40B4-BE49-F238E27FC236}">
                <a16:creationId xmlns:a16="http://schemas.microsoft.com/office/drawing/2014/main" id="{E52DA933-931C-B0EC-83C3-3EB4DD8A528C}"/>
              </a:ext>
            </a:extLst>
          </p:cNvPr>
          <p:cNvSpPr txBox="1"/>
          <p:nvPr/>
        </p:nvSpPr>
        <p:spPr>
          <a:xfrm>
            <a:off x="8631940" y="412581"/>
            <a:ext cx="2645660" cy="646331"/>
          </a:xfrm>
          <a:prstGeom prst="rect">
            <a:avLst/>
          </a:prstGeom>
          <a:noFill/>
          <a:ln>
            <a:solidFill>
              <a:srgbClr val="C00000"/>
            </a:solidFill>
          </a:ln>
        </p:spPr>
        <p:txBody>
          <a:bodyPr wrap="square" rtlCol="0">
            <a:spAutoFit/>
          </a:bodyPr>
          <a:lstStyle/>
          <a:p>
            <a:pPr algn="ctr"/>
            <a:r>
              <a:rPr lang="fr-FR" b="1" dirty="0">
                <a:solidFill>
                  <a:srgbClr val="C00000"/>
                </a:solidFill>
              </a:rPr>
              <a:t>Toujours mettre GEMTEX et ENSAIT</a:t>
            </a:r>
          </a:p>
        </p:txBody>
      </p:sp>
    </p:spTree>
    <p:extLst>
      <p:ext uri="{BB962C8B-B14F-4D97-AF65-F5344CB8AC3E}">
        <p14:creationId xmlns:p14="http://schemas.microsoft.com/office/powerpoint/2010/main" val="3775982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73D64-8403-CE99-8B7C-6C84FF3F51EE}"/>
            </a:ext>
          </a:extLst>
        </p:cNvPr>
        <p:cNvGrpSpPr/>
        <p:nvPr/>
      </p:nvGrpSpPr>
      <p:grpSpPr>
        <a:xfrm>
          <a:off x="0" y="0"/>
          <a:ext cx="0" cy="0"/>
          <a:chOff x="0" y="0"/>
          <a:chExt cx="0" cy="0"/>
        </a:xfrm>
      </p:grpSpPr>
      <p:pic>
        <p:nvPicPr>
          <p:cNvPr id="4" name="Image 3">
            <a:extLst>
              <a:ext uri="{FF2B5EF4-FFF2-40B4-BE49-F238E27FC236}">
                <a16:creationId xmlns:a16="http://schemas.microsoft.com/office/drawing/2014/main" id="{9814C805-0CBE-013A-8D50-56533A9F993A}"/>
              </a:ext>
            </a:extLst>
          </p:cNvPr>
          <p:cNvPicPr>
            <a:picLocks noChangeAspect="1"/>
          </p:cNvPicPr>
          <p:nvPr/>
        </p:nvPicPr>
        <p:blipFill>
          <a:blip r:embed="rId2"/>
          <a:stretch>
            <a:fillRect/>
          </a:stretch>
        </p:blipFill>
        <p:spPr>
          <a:xfrm>
            <a:off x="471487" y="561975"/>
            <a:ext cx="11249025" cy="5734050"/>
          </a:xfrm>
          <a:prstGeom prst="rect">
            <a:avLst/>
          </a:prstGeom>
        </p:spPr>
      </p:pic>
      <p:cxnSp>
        <p:nvCxnSpPr>
          <p:cNvPr id="7" name="Connecteur droit avec flèche 6">
            <a:extLst>
              <a:ext uri="{FF2B5EF4-FFF2-40B4-BE49-F238E27FC236}">
                <a16:creationId xmlns:a16="http://schemas.microsoft.com/office/drawing/2014/main" id="{909CE220-CDFE-46E5-E3B8-5700DB0795D3}"/>
              </a:ext>
            </a:extLst>
          </p:cNvPr>
          <p:cNvCxnSpPr>
            <a:cxnSpLocks/>
          </p:cNvCxnSpPr>
          <p:nvPr/>
        </p:nvCxnSpPr>
        <p:spPr>
          <a:xfrm flipV="1">
            <a:off x="3749040" y="2100453"/>
            <a:ext cx="1670685" cy="646331"/>
          </a:xfrm>
          <a:prstGeom prst="straightConnector1">
            <a:avLst/>
          </a:prstGeom>
          <a:ln>
            <a:solidFill>
              <a:srgbClr val="C00000"/>
            </a:solidFill>
            <a:tailEnd type="triangle"/>
          </a:ln>
        </p:spPr>
        <p:style>
          <a:lnRef idx="2">
            <a:schemeClr val="accent1"/>
          </a:lnRef>
          <a:fillRef idx="0">
            <a:schemeClr val="accent1"/>
          </a:fillRef>
          <a:effectRef idx="1">
            <a:schemeClr val="accent1"/>
          </a:effectRef>
          <a:fontRef idx="minor">
            <a:schemeClr val="tx1"/>
          </a:fontRef>
        </p:style>
      </p:cxnSp>
      <p:sp>
        <p:nvSpPr>
          <p:cNvPr id="10" name="ZoneTexte 9">
            <a:extLst>
              <a:ext uri="{FF2B5EF4-FFF2-40B4-BE49-F238E27FC236}">
                <a16:creationId xmlns:a16="http://schemas.microsoft.com/office/drawing/2014/main" id="{8145FFFE-6CD7-DAAF-A37D-258A5986F2A1}"/>
              </a:ext>
            </a:extLst>
          </p:cNvPr>
          <p:cNvSpPr txBox="1"/>
          <p:nvPr/>
        </p:nvSpPr>
        <p:spPr>
          <a:xfrm>
            <a:off x="5522976" y="1572768"/>
            <a:ext cx="2916936" cy="646331"/>
          </a:xfrm>
          <a:prstGeom prst="rect">
            <a:avLst/>
          </a:prstGeom>
          <a:noFill/>
          <a:ln>
            <a:solidFill>
              <a:srgbClr val="C00000"/>
            </a:solidFill>
          </a:ln>
        </p:spPr>
        <p:txBody>
          <a:bodyPr wrap="square" rtlCol="0">
            <a:spAutoFit/>
          </a:bodyPr>
          <a:lstStyle/>
          <a:p>
            <a:pPr algn="ctr"/>
            <a:r>
              <a:rPr lang="fr-FR" dirty="0">
                <a:solidFill>
                  <a:srgbClr val="C00000"/>
                </a:solidFill>
              </a:rPr>
              <a:t>Sélectionner uniquement les ZRR1 à 6</a:t>
            </a:r>
          </a:p>
        </p:txBody>
      </p:sp>
      <p:sp>
        <p:nvSpPr>
          <p:cNvPr id="12" name="Ellipse 11">
            <a:extLst>
              <a:ext uri="{FF2B5EF4-FFF2-40B4-BE49-F238E27FC236}">
                <a16:creationId xmlns:a16="http://schemas.microsoft.com/office/drawing/2014/main" id="{8788CCFE-0016-96F8-7295-5F390E738CCC}"/>
              </a:ext>
            </a:extLst>
          </p:cNvPr>
          <p:cNvSpPr/>
          <p:nvPr/>
        </p:nvSpPr>
        <p:spPr>
          <a:xfrm>
            <a:off x="393192" y="2542032"/>
            <a:ext cx="3621024" cy="1261872"/>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55958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E9529AA-5C32-B228-4C21-A510B4429A7B}"/>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EC7823C-FDD6-429C-986C-063FDEBF9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B0651F5E-0457-4065-ACB2-8B81590C20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050098" flipH="1" flipV="1">
            <a:off x="-160709" y="3977842"/>
            <a:ext cx="7507400" cy="3166385"/>
          </a:xfrm>
          <a:custGeom>
            <a:avLst/>
            <a:gdLst>
              <a:gd name="connsiteX0" fmla="*/ 5497485 w 7507400"/>
              <a:gd name="connsiteY0" fmla="*/ 2912009 h 3166385"/>
              <a:gd name="connsiteX1" fmla="*/ 7034681 w 7507400"/>
              <a:gd name="connsiteY1" fmla="*/ 3151263 h 3166385"/>
              <a:gd name="connsiteX2" fmla="*/ 7137723 w 7507400"/>
              <a:gd name="connsiteY2" fmla="*/ 3166385 h 3166385"/>
              <a:gd name="connsiteX3" fmla="*/ 7507400 w 7507400"/>
              <a:gd name="connsiteY3" fmla="*/ 875071 h 3166385"/>
              <a:gd name="connsiteX4" fmla="*/ 2083578 w 7507400"/>
              <a:gd name="connsiteY4" fmla="*/ 0 h 3166385"/>
              <a:gd name="connsiteX5" fmla="*/ 2023081 w 7507400"/>
              <a:gd name="connsiteY5" fmla="*/ 5468 h 3166385"/>
              <a:gd name="connsiteX6" fmla="*/ 1865374 w 7507400"/>
              <a:gd name="connsiteY6" fmla="*/ 76313 h 3166385"/>
              <a:gd name="connsiteX7" fmla="*/ 1634010 w 7507400"/>
              <a:gd name="connsiteY7" fmla="*/ 119359 h 3166385"/>
              <a:gd name="connsiteX8" fmla="*/ 1388186 w 7507400"/>
              <a:gd name="connsiteY8" fmla="*/ 130121 h 3166385"/>
              <a:gd name="connsiteX9" fmla="*/ 1330344 w 7507400"/>
              <a:gd name="connsiteY9" fmla="*/ 198275 h 3166385"/>
              <a:gd name="connsiteX10" fmla="*/ 1406262 w 7507400"/>
              <a:gd name="connsiteY10" fmla="*/ 270018 h 3166385"/>
              <a:gd name="connsiteX11" fmla="*/ 1521942 w 7507400"/>
              <a:gd name="connsiteY11" fmla="*/ 277191 h 3166385"/>
              <a:gd name="connsiteX12" fmla="*/ 2212420 w 7507400"/>
              <a:gd name="connsiteY12" fmla="*/ 295128 h 3166385"/>
              <a:gd name="connsiteX13" fmla="*/ 0 w 7507400"/>
              <a:gd name="connsiteY13" fmla="*/ 452960 h 3166385"/>
              <a:gd name="connsiteX14" fmla="*/ 300051 w 7507400"/>
              <a:gd name="connsiteY14" fmla="*/ 549813 h 3166385"/>
              <a:gd name="connsiteX15" fmla="*/ 401272 w 7507400"/>
              <a:gd name="connsiteY15" fmla="*/ 815258 h 3166385"/>
              <a:gd name="connsiteX16" fmla="*/ 770008 w 7507400"/>
              <a:gd name="connsiteY16" fmla="*/ 965917 h 3166385"/>
              <a:gd name="connsiteX17" fmla="*/ 1008605 w 7507400"/>
              <a:gd name="connsiteY17" fmla="*/ 1019724 h 3166385"/>
              <a:gd name="connsiteX18" fmla="*/ 1554478 w 7507400"/>
              <a:gd name="connsiteY18" fmla="*/ 1098641 h 3166385"/>
              <a:gd name="connsiteX19" fmla="*/ 1634010 w 7507400"/>
              <a:gd name="connsiteY19" fmla="*/ 1227777 h 3166385"/>
              <a:gd name="connsiteX20" fmla="*/ 1702696 w 7507400"/>
              <a:gd name="connsiteY20" fmla="*/ 1371261 h 3166385"/>
              <a:gd name="connsiteX21" fmla="*/ 1847299 w 7507400"/>
              <a:gd name="connsiteY21" fmla="*/ 1464526 h 3166385"/>
              <a:gd name="connsiteX22" fmla="*/ 723015 w 7507400"/>
              <a:gd name="connsiteY22" fmla="*/ 1450177 h 3166385"/>
              <a:gd name="connsiteX23" fmla="*/ 1991901 w 7507400"/>
              <a:gd name="connsiteY23" fmla="*/ 1751495 h 3166385"/>
              <a:gd name="connsiteX24" fmla="*/ 1879835 w 7507400"/>
              <a:gd name="connsiteY24" fmla="*/ 1869870 h 3166385"/>
              <a:gd name="connsiteX25" fmla="*/ 2573927 w 7507400"/>
              <a:gd name="connsiteY25" fmla="*/ 2031290 h 3166385"/>
              <a:gd name="connsiteX26" fmla="*/ 2201575 w 7507400"/>
              <a:gd name="connsiteY26" fmla="*/ 2049225 h 3166385"/>
              <a:gd name="connsiteX27" fmla="*/ 4367000 w 7507400"/>
              <a:gd name="connsiteY27" fmla="*/ 2723602 h 3166385"/>
              <a:gd name="connsiteX28" fmla="*/ 5497485 w 7507400"/>
              <a:gd name="connsiteY28" fmla="*/ 2912009 h 3166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507400" h="3166385">
                <a:moveTo>
                  <a:pt x="5497485" y="2912009"/>
                </a:moveTo>
                <a:cubicBezTo>
                  <a:pt x="6033497" y="2998226"/>
                  <a:pt x="6619155" y="3089592"/>
                  <a:pt x="7034681" y="3151263"/>
                </a:cubicBezTo>
                <a:lnTo>
                  <a:pt x="7137723" y="3166385"/>
                </a:lnTo>
                <a:lnTo>
                  <a:pt x="7507400" y="875071"/>
                </a:lnTo>
                <a:lnTo>
                  <a:pt x="2083578" y="0"/>
                </a:lnTo>
                <a:lnTo>
                  <a:pt x="2023081" y="5468"/>
                </a:lnTo>
                <a:cubicBezTo>
                  <a:pt x="1965692" y="12642"/>
                  <a:pt x="1910562" y="27887"/>
                  <a:pt x="1865374" y="76313"/>
                </a:cubicBezTo>
                <a:cubicBezTo>
                  <a:pt x="1796688" y="151642"/>
                  <a:pt x="1724387" y="162404"/>
                  <a:pt x="1634010" y="119359"/>
                </a:cubicBezTo>
                <a:cubicBezTo>
                  <a:pt x="1554478" y="79900"/>
                  <a:pt x="1467718" y="90662"/>
                  <a:pt x="1388186" y="130121"/>
                </a:cubicBezTo>
                <a:cubicBezTo>
                  <a:pt x="1359266" y="144469"/>
                  <a:pt x="1330344" y="162404"/>
                  <a:pt x="1330344" y="198275"/>
                </a:cubicBezTo>
                <a:cubicBezTo>
                  <a:pt x="1330344" y="248495"/>
                  <a:pt x="1366496" y="262843"/>
                  <a:pt x="1406262" y="270018"/>
                </a:cubicBezTo>
                <a:cubicBezTo>
                  <a:pt x="1442412" y="277191"/>
                  <a:pt x="1485792" y="284366"/>
                  <a:pt x="1521942" y="277191"/>
                </a:cubicBezTo>
                <a:cubicBezTo>
                  <a:pt x="1753307" y="237734"/>
                  <a:pt x="1981057" y="302301"/>
                  <a:pt x="2212420" y="295128"/>
                </a:cubicBezTo>
                <a:cubicBezTo>
                  <a:pt x="1485792" y="449373"/>
                  <a:pt x="751934" y="399154"/>
                  <a:pt x="0" y="452960"/>
                </a:cubicBezTo>
                <a:cubicBezTo>
                  <a:pt x="97608" y="560573"/>
                  <a:pt x="224135" y="470896"/>
                  <a:pt x="300051" y="549813"/>
                </a:cubicBezTo>
                <a:cubicBezTo>
                  <a:pt x="227750" y="714820"/>
                  <a:pt x="256671" y="804497"/>
                  <a:pt x="401272" y="815258"/>
                </a:cubicBezTo>
                <a:cubicBezTo>
                  <a:pt x="542261" y="826019"/>
                  <a:pt x="694093" y="768625"/>
                  <a:pt x="770008" y="965917"/>
                </a:cubicBezTo>
                <a:cubicBezTo>
                  <a:pt x="791699" y="1026898"/>
                  <a:pt x="925458" y="1008963"/>
                  <a:pt x="1008605" y="1019724"/>
                </a:cubicBezTo>
                <a:cubicBezTo>
                  <a:pt x="1189357" y="1044833"/>
                  <a:pt x="1380957" y="1019724"/>
                  <a:pt x="1554478" y="1098641"/>
                </a:cubicBezTo>
                <a:cubicBezTo>
                  <a:pt x="1623165" y="1127337"/>
                  <a:pt x="1670160" y="1148860"/>
                  <a:pt x="1634010" y="1227777"/>
                </a:cubicBezTo>
                <a:cubicBezTo>
                  <a:pt x="1597859" y="1310280"/>
                  <a:pt x="1644855" y="1338976"/>
                  <a:pt x="1702696" y="1371261"/>
                </a:cubicBezTo>
                <a:cubicBezTo>
                  <a:pt x="1746077" y="1396370"/>
                  <a:pt x="1811148" y="1389197"/>
                  <a:pt x="1847299" y="1464526"/>
                </a:cubicBezTo>
                <a:cubicBezTo>
                  <a:pt x="1467717" y="1453764"/>
                  <a:pt x="1098981" y="1392783"/>
                  <a:pt x="723015" y="1450177"/>
                </a:cubicBezTo>
                <a:cubicBezTo>
                  <a:pt x="1135131" y="1593662"/>
                  <a:pt x="1587014" y="1586487"/>
                  <a:pt x="1991901" y="1751495"/>
                </a:cubicBezTo>
                <a:cubicBezTo>
                  <a:pt x="1977441" y="1808889"/>
                  <a:pt x="1883449" y="1783778"/>
                  <a:pt x="1879835" y="1869870"/>
                </a:cubicBezTo>
                <a:cubicBezTo>
                  <a:pt x="2093123" y="1959548"/>
                  <a:pt x="2349794" y="1898566"/>
                  <a:pt x="2573927" y="2031290"/>
                </a:cubicBezTo>
                <a:cubicBezTo>
                  <a:pt x="2443785" y="2092271"/>
                  <a:pt x="2324488" y="1991831"/>
                  <a:pt x="2201575" y="2049225"/>
                </a:cubicBezTo>
                <a:cubicBezTo>
                  <a:pt x="2241342" y="2135316"/>
                  <a:pt x="4041644" y="2666208"/>
                  <a:pt x="4367000" y="2723602"/>
                </a:cubicBezTo>
                <a:cubicBezTo>
                  <a:pt x="4615085" y="2767993"/>
                  <a:pt x="5038048" y="2838109"/>
                  <a:pt x="5497485" y="2912009"/>
                </a:cubicBezTo>
                <a:close/>
              </a:path>
            </a:pathLst>
          </a:custGeom>
          <a:solidFill>
            <a:schemeClr val="bg2">
              <a:alpha val="50000"/>
            </a:schemeClr>
          </a:solidFill>
          <a:ln w="32707" cap="flat">
            <a:noFill/>
            <a:prstDash val="solid"/>
            <a:miter/>
          </a:ln>
        </p:spPr>
        <p:txBody>
          <a:bodyPr rtlCol="0" anchor="ctr"/>
          <a:lstStyle/>
          <a:p>
            <a:endParaRPr lang="en-US"/>
          </a:p>
        </p:txBody>
      </p:sp>
      <p:sp>
        <p:nvSpPr>
          <p:cNvPr id="4" name="Titre 3">
            <a:extLst>
              <a:ext uri="{FF2B5EF4-FFF2-40B4-BE49-F238E27FC236}">
                <a16:creationId xmlns:a16="http://schemas.microsoft.com/office/drawing/2014/main" id="{CEAB86DE-B8F9-C03C-1D61-039EC43376BE}"/>
              </a:ext>
            </a:extLst>
          </p:cNvPr>
          <p:cNvSpPr>
            <a:spLocks noGrp="1"/>
          </p:cNvSpPr>
          <p:nvPr>
            <p:ph type="ctrTitle"/>
          </p:nvPr>
        </p:nvSpPr>
        <p:spPr>
          <a:xfrm>
            <a:off x="2390776" y="1058779"/>
            <a:ext cx="8963024" cy="4046621"/>
          </a:xfrm>
        </p:spPr>
        <p:txBody>
          <a:bodyPr anchor="ctr">
            <a:normAutofit/>
          </a:bodyPr>
          <a:lstStyle/>
          <a:p>
            <a:pPr algn="l"/>
            <a:r>
              <a:rPr lang="fr-FR" sz="2800" dirty="0"/>
              <a:t>Une fois les onglets complétés, les pièces jointes téléversées, vous soumettez votre demande au Directeur de la ZRR et au FSD.</a:t>
            </a:r>
            <a:br>
              <a:rPr lang="fr-FR" sz="2800" dirty="0"/>
            </a:br>
            <a:br>
              <a:rPr lang="fr-FR" sz="2800" dirty="0"/>
            </a:br>
            <a:r>
              <a:rPr lang="fr-FR" sz="2800" dirty="0"/>
              <a:t>Une fois le dossier complet, le FSD transmet la demande au Service Sécurité Défense pour instruction.</a:t>
            </a:r>
          </a:p>
        </p:txBody>
      </p:sp>
    </p:spTree>
    <p:extLst>
      <p:ext uri="{BB962C8B-B14F-4D97-AF65-F5344CB8AC3E}">
        <p14:creationId xmlns:p14="http://schemas.microsoft.com/office/powerpoint/2010/main" val="1607139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42</TotalTime>
  <Words>174</Words>
  <Application>Microsoft Office PowerPoint</Application>
  <PresentationFormat>Grand écran</PresentationFormat>
  <Paragraphs>9</Paragraphs>
  <Slides>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8</vt:i4>
      </vt:variant>
    </vt:vector>
  </HeadingPairs>
  <TitlesOfParts>
    <vt:vector size="12" baseType="lpstr">
      <vt:lpstr>Aptos</vt:lpstr>
      <vt:lpstr>Aptos Display</vt:lpstr>
      <vt:lpstr>Arial</vt:lpstr>
      <vt:lpstr>Thème Office</vt:lpstr>
      <vt:lpstr>APPLICATION ADAZ  Demande d’avis ZRR</vt:lpstr>
      <vt:lpstr>Créer une demande   Informations et éléments nécessaires pour soumettre votre demande :   - CV détaillé (pdf)  - Copie Passeport ou CNI (pdf)  - Sujet détaillé (pdf)  - Informations personnelles du candidat + informations en lien  avec la mission du candidat (domaine scientifique, résumé…)  </vt:lpstr>
      <vt:lpstr>Présentation PowerPoint</vt:lpstr>
      <vt:lpstr>Présentation PowerPoint</vt:lpstr>
      <vt:lpstr>Présentation PowerPoint</vt:lpstr>
      <vt:lpstr>Présentation PowerPoint</vt:lpstr>
      <vt:lpstr>Présentation PowerPoint</vt:lpstr>
      <vt:lpstr>Une fois les onglets complétés, les pièces jointes téléversées, vous soumettez votre demande au Directeur de la ZRR et au FSD.  Une fois le dossier complet, le FSD transmet la demande au Service Sécurité Défense pour instruction.</vt:lpstr>
    </vt:vector>
  </TitlesOfParts>
  <Company>Ensait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Dorothée Mercier</dc:creator>
  <cp:lastModifiedBy>Dorothée Mercier</cp:lastModifiedBy>
  <cp:revision>2</cp:revision>
  <dcterms:created xsi:type="dcterms:W3CDTF">2026-09-03T12:01:23Z</dcterms:created>
  <dcterms:modified xsi:type="dcterms:W3CDTF">2026-09-03T12:58:03Z</dcterms:modified>
</cp:coreProperties>
</file>