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77050" cy="96535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74FD8BBE-E14A-47C5-9BAB-B49002143D98}" type="datetimeFigureOut">
              <a:rPr lang="fr-FR" smtClean="0"/>
              <a:t>15/03/2023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9746F613-16FB-4343-BE45-B9F303B23D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83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6F613-16FB-4343-BE45-B9F303B23D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21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725B-3F67-498A-83AD-82F7C0E9BA24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73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3446-085C-4AFB-AF6B-BF70F33D4999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83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8125-663F-4F92-B484-9593730FD8A4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4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549D-C6F6-445D-84D2-A693526A1976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4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0A89-943B-4384-8084-BA8794A60BD8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37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0F00-EDF8-468F-B79E-40B7775AFA67}" type="datetime1">
              <a:rPr lang="fr-FR" smtClean="0"/>
              <a:t>15/03/2023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15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3D0B6-FA42-453F-9B26-755E6CFE3E45}" type="datetime1">
              <a:rPr lang="fr-FR" smtClean="0"/>
              <a:t>15/03/2023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39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176E-F7A1-44DF-81B4-C1E45DA7C3BD}" type="datetime1">
              <a:rPr lang="fr-FR" smtClean="0"/>
              <a:t>15/03/2023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89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5439-4616-4B3F-B974-30A6D69B7DE8}" type="datetime1">
              <a:rPr lang="fr-FR" smtClean="0"/>
              <a:t>15/03/2023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61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679-8DA5-4D1D-8DC3-08A70D3CAA65}" type="datetime1">
              <a:rPr lang="fr-FR" smtClean="0"/>
              <a:t>15/03/2023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4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835E9-BC5F-4C95-BBDE-8043B3647BCD}" type="datetime1">
              <a:rPr lang="fr-FR" smtClean="0"/>
              <a:t>15/03/2023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7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74DF-D291-40CD-B1FE-BA8E449E5A80}" type="datetime1">
              <a:rPr lang="fr-FR" smtClean="0"/>
              <a:t>15/03/2023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70618593"/>
              </p:ext>
            </p:extLst>
          </p:nvPr>
        </p:nvGraphicFramePr>
        <p:xfrm>
          <a:off x="577447" y="635642"/>
          <a:ext cx="8424938" cy="5204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785">
                  <a:extLst>
                    <a:ext uri="{9D8B030D-6E8A-4147-A177-3AD203B41FA5}">
                      <a16:colId xmlns:a16="http://schemas.microsoft.com/office/drawing/2014/main" val="10544519"/>
                    </a:ext>
                  </a:extLst>
                </a:gridCol>
                <a:gridCol w="3665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9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Prénom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LOCALISATION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Téléphone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103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Bâtiment T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767527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CARDOCK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Damien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Damien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effectLst/>
                        </a:rPr>
                        <a:t>EQUIPE TECHNIQUE  Bat M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7565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8149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CHLEBICKI- </a:t>
                      </a:r>
                      <a:r>
                        <a:rPr lang="fr-FR" sz="1100" b="1" kern="1200" dirty="0">
                          <a:effectLst/>
                        </a:rPr>
                        <a:t>PAS le MERCREDI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Sabine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Sabine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Ingénieur chimie T204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8971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816781"/>
                  </a:ext>
                </a:extLst>
              </a:tr>
              <a:tr h="360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Bâtiment I</a:t>
                      </a:r>
                      <a:endParaRPr lang="fr-FR" sz="12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470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CALLEBERT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Quentin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CRIA Bat I </a:t>
                      </a:r>
                      <a:r>
                        <a:rPr lang="fr-FR" sz="1400" b="1" kern="1200" dirty="0" err="1">
                          <a:effectLst/>
                        </a:rPr>
                        <a:t>I</a:t>
                      </a:r>
                      <a:r>
                        <a:rPr lang="fr-FR" sz="1400" b="1" kern="1200" dirty="0">
                          <a:effectLst/>
                        </a:rPr>
                        <a:t> 102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8999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7777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FOURNIER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Christian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Adjoint Technique Service Informatique I102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8995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0266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SORIS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Nathan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Technicien filage I010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8969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6394535"/>
                  </a:ext>
                </a:extLst>
              </a:tr>
              <a:tr h="396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Services administratifs- Bâtiment Aile Sud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807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DESQUIENS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Fabrice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Agent d’entretien, I 008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6496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8776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DAVID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Orianne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Service RH Bat AS  R+1 AS112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9084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VANDERDONCKT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Sandrine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de direction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9552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MOORS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Sébastien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 RH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0712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DOUTRELIGNE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Laura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Etudes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7586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88931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DESLE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Valérie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Etudes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8955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1722611"/>
                  </a:ext>
                </a:extLst>
              </a:tr>
              <a:tr h="324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Maison de la Science</a:t>
                      </a:r>
                      <a:endParaRPr lang="fr-FR" sz="14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3097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LAQRAA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 err="1">
                          <a:effectLst/>
                        </a:rPr>
                        <a:t>Chamaie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DOCTORANTE MDS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43452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 rot="5400000">
            <a:off x="-1191473" y="3719862"/>
            <a:ext cx="2813973" cy="360041"/>
          </a:xfrm>
        </p:spPr>
        <p:txBody>
          <a:bodyPr/>
          <a:lstStyle/>
          <a:p>
            <a:r>
              <a:rPr lang="fr-FR" dirty="0"/>
              <a:t>Dernière  mise à jour du </a:t>
            </a:r>
            <a:fld id="{DC17F8D5-315F-4D7E-9F8D-FB4E0F3B0FF5}" type="datetime1">
              <a:rPr lang="fr-FR" smtClean="0"/>
              <a:t>15/03/2023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77023" y="-10689"/>
            <a:ext cx="8025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/>
              <a:t>Sauveteurs Secouristes du Travail  2023 </a:t>
            </a:r>
            <a:r>
              <a:rPr lang="fr-FR" dirty="0"/>
              <a:t>à contacter en cas d’accident ou de malaise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57522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</TotalTime>
  <Words>119</Words>
  <Application>Microsoft Office PowerPoint</Application>
  <PresentationFormat>Affichage à l'écran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Times New Roman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chlebicki</dc:creator>
  <cp:lastModifiedBy>Sabine Chlebicki</cp:lastModifiedBy>
  <cp:revision>60</cp:revision>
  <cp:lastPrinted>2017-11-20T15:11:30Z</cp:lastPrinted>
  <dcterms:created xsi:type="dcterms:W3CDTF">2015-02-27T13:17:03Z</dcterms:created>
  <dcterms:modified xsi:type="dcterms:W3CDTF">2023-03-16T07:15:59Z</dcterms:modified>
</cp:coreProperties>
</file>