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BD518-CBF1-4936-A69E-B87B857D2FC2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2725-358C-4B31-B506-D2839DFFB3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46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2725-358C-4B31-B506-D2839DFFB33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843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01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78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72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3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9156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728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06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9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56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8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171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D576C-8142-4E5F-8F4C-3D4DA5B8D3B9}" type="datetimeFigureOut">
              <a:rPr lang="fr-FR" smtClean="0"/>
              <a:t>28/09/2017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E899F-7FEE-431B-B698-A98673A0FF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7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2734784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fr-FR" dirty="0" smtClean="0"/>
              <a:t>PROCEDURE D ACCUEIL NOUVEAUX ENTRANTS GEMTEX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012160" y="530120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Mai 2017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70764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endParaRPr lang="fr-FR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r-FR" sz="3600" dirty="0" smtClean="0">
                <a:solidFill>
                  <a:schemeClr val="accent2"/>
                </a:solidFill>
              </a:rPr>
              <a:t>Vous accueillez … </a:t>
            </a:r>
          </a:p>
          <a:p>
            <a:pPr marL="0" indent="0">
              <a:buNone/>
            </a:pPr>
            <a:r>
              <a:rPr lang="fr-FR" i="1" dirty="0" smtClean="0"/>
              <a:t>un doctorant, un post-doctorant, un stagiaire, un ingénieur, un collaborateur bénévole, un professeur invité….</a:t>
            </a:r>
          </a:p>
          <a:p>
            <a:pPr marL="0" indent="0">
              <a:buNone/>
            </a:pPr>
            <a:endParaRPr lang="fr-FR" i="1" dirty="0" smtClean="0"/>
          </a:p>
          <a:p>
            <a:pPr marL="0" indent="0">
              <a:buNone/>
            </a:pPr>
            <a:endParaRPr lang="fr-FR" i="1" dirty="0"/>
          </a:p>
          <a:p>
            <a:pPr marL="0" indent="0">
              <a:buNone/>
            </a:pPr>
            <a:r>
              <a:rPr lang="fr-FR" sz="3600" dirty="0" smtClean="0">
                <a:solidFill>
                  <a:schemeClr val="accent2"/>
                </a:solidFill>
              </a:rPr>
              <a:t>…dans le cadre …</a:t>
            </a:r>
          </a:p>
          <a:p>
            <a:pPr marL="0" indent="0">
              <a:buNone/>
            </a:pPr>
            <a:r>
              <a:rPr lang="fr-FR" i="1" dirty="0" smtClean="0"/>
              <a:t>des projets collaboratifs et des projets privés</a:t>
            </a:r>
          </a:p>
          <a:p>
            <a:pPr marL="0" indent="0">
              <a:buNone/>
            </a:pPr>
            <a:endParaRPr lang="fr-FR" i="1" dirty="0" smtClean="0"/>
          </a:p>
          <a:p>
            <a:pPr marL="0" indent="0">
              <a:buNone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01317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3204" y="625958"/>
            <a:ext cx="8229600" cy="52513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600" dirty="0" smtClean="0"/>
              <a:t>Votre interlocuteur unique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sz="4400" dirty="0" smtClean="0"/>
              <a:t> </a:t>
            </a:r>
            <a:r>
              <a:rPr lang="fr-FR" sz="4800" dirty="0" smtClean="0"/>
              <a:t>Le SAG</a:t>
            </a:r>
          </a:p>
          <a:p>
            <a:pPr marL="0" indent="0" algn="ctr">
              <a:buNone/>
            </a:pPr>
            <a:r>
              <a:rPr lang="fr-FR" sz="2800" i="1" dirty="0"/>
              <a:t>p</a:t>
            </a:r>
            <a:r>
              <a:rPr lang="fr-FR" sz="2800" i="1" dirty="0" smtClean="0"/>
              <a:t>our toutes questions administratives liées à l’intégration de votre collaborateur</a:t>
            </a:r>
            <a:endParaRPr lang="fr-FR" sz="2800" i="1" dirty="0"/>
          </a:p>
        </p:txBody>
      </p:sp>
      <p:sp>
        <p:nvSpPr>
          <p:cNvPr id="4" name="Flèche droite 3"/>
          <p:cNvSpPr/>
          <p:nvPr/>
        </p:nvSpPr>
        <p:spPr>
          <a:xfrm rot="5400000">
            <a:off x="3851920" y="2420888"/>
            <a:ext cx="1512168" cy="64807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60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fr-FR" dirty="0" smtClean="0"/>
              <a:t>Les point importants à retenir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39552" y="2564904"/>
            <a:ext cx="8229600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Font typeface="+mj-lt"/>
              <a:buAutoNum type="arabicPeriod"/>
            </a:pPr>
            <a:endParaRPr lang="fr-FR" dirty="0" smtClean="0"/>
          </a:p>
          <a:p>
            <a:pPr marL="742950" indent="-742950" algn="l">
              <a:buFont typeface="+mj-lt"/>
              <a:buAutoNum type="arabicPeriod"/>
            </a:pPr>
            <a:r>
              <a:rPr lang="fr-FR" dirty="0" smtClean="0"/>
              <a:t>Anticiper </a:t>
            </a:r>
            <a:r>
              <a:rPr lang="fr-FR" dirty="0" smtClean="0"/>
              <a:t>l’arrivée du collaborateur entrant en prévenant par mail le </a:t>
            </a:r>
            <a:r>
              <a:rPr lang="fr-FR" dirty="0" smtClean="0"/>
              <a:t>SAG</a:t>
            </a:r>
          </a:p>
          <a:p>
            <a:pPr marL="742950" indent="-742950" algn="l">
              <a:buFont typeface="+mj-lt"/>
              <a:buAutoNum type="arabicPeriod"/>
            </a:pPr>
            <a:endParaRPr lang="fr-FR" dirty="0"/>
          </a:p>
          <a:p>
            <a:pPr marL="742950" indent="-742950" algn="l">
              <a:buFont typeface="+mj-lt"/>
              <a:buAutoNum type="arabicPeriod"/>
            </a:pPr>
            <a:r>
              <a:rPr lang="fr-FR" dirty="0" smtClean="0"/>
              <a:t>LE SAG fait le lien avec les services concernés pour l’accueil </a:t>
            </a:r>
            <a:r>
              <a:rPr lang="fr-FR" smtClean="0"/>
              <a:t>du collaborateur</a:t>
            </a:r>
            <a:endParaRPr lang="fr-FR" dirty="0"/>
          </a:p>
          <a:p>
            <a:pPr marL="742950" indent="-742950" algn="l">
              <a:buFont typeface="+mj-lt"/>
              <a:buAutoNum type="arabicPeriod"/>
            </a:pPr>
            <a:endParaRPr lang="fr-FR" dirty="0" smtClean="0"/>
          </a:p>
          <a:p>
            <a:pPr marL="742950" indent="-742950" algn="l">
              <a:buFont typeface="+mj-lt"/>
              <a:buAutoNum type="arabicPeriod"/>
            </a:pPr>
            <a:r>
              <a:rPr lang="fr-FR" dirty="0" smtClean="0"/>
              <a:t>Présence de l’EC qui accueille et encadre le collaborateur entrant le jour de son arrivée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81790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104</Words>
  <Application>Microsoft Office PowerPoint</Application>
  <PresentationFormat>Affichage à l'écran (4:3)</PresentationFormat>
  <Paragraphs>24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PROCEDURE D ACCUEIL NOUVEAUX ENTRANTS GEMTEX</vt:lpstr>
      <vt:lpstr>Présentation PowerPoint</vt:lpstr>
      <vt:lpstr>Présentation PowerPoint</vt:lpstr>
      <vt:lpstr>Les point importants à retenir</vt:lpstr>
    </vt:vector>
  </TitlesOfParts>
  <Company>Ensait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PROCEDURE D ACCUEIL NOUVEAUX ENTRANTS GEMTEX</dc:title>
  <dc:creator>Dorothée Mercier</dc:creator>
  <cp:lastModifiedBy>Dorothée Mercier</cp:lastModifiedBy>
  <cp:revision>8</cp:revision>
  <dcterms:created xsi:type="dcterms:W3CDTF">2017-05-02T07:44:40Z</dcterms:created>
  <dcterms:modified xsi:type="dcterms:W3CDTF">2017-09-28T13:32:11Z</dcterms:modified>
</cp:coreProperties>
</file>