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77050" cy="96535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>
              <a:defRPr sz="1200"/>
            </a:lvl1pPr>
          </a:lstStyle>
          <a:p>
            <a:fld id="{74FD8BBE-E14A-47C5-9BAB-B49002143D98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29" rIns="94458" bIns="4722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705" y="4585454"/>
            <a:ext cx="5501640" cy="4344115"/>
          </a:xfrm>
          <a:prstGeom prst="rect">
            <a:avLst/>
          </a:prstGeom>
        </p:spPr>
        <p:txBody>
          <a:bodyPr vert="horz" lIns="94458" tIns="47229" rIns="94458" bIns="4722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5404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>
              <a:defRPr sz="1200"/>
            </a:lvl1pPr>
          </a:lstStyle>
          <a:p>
            <a:fld id="{9746F613-16FB-4343-BE45-B9F303B23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83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6F613-16FB-4343-BE45-B9F303B23DB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21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725B-3F67-498A-83AD-82F7C0E9BA24}" type="datetime1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73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3446-085C-4AFB-AF6B-BF70F33D4999}" type="datetime1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83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8125-663F-4F92-B484-9593730FD8A4}" type="datetime1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44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549D-C6F6-445D-84D2-A693526A1976}" type="datetime1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4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A89-943B-4384-8084-BA8794A60BD8}" type="datetime1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7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0F00-EDF8-468F-B79E-40B7775AFA67}" type="datetime1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15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D0B6-FA42-453F-9B26-755E6CFE3E45}" type="datetime1">
              <a:rPr lang="fr-FR" smtClean="0"/>
              <a:t>20/06/2024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A176E-F7A1-44DF-81B4-C1E45DA7C3BD}" type="datetime1">
              <a:rPr lang="fr-FR" smtClean="0"/>
              <a:t>20/06/2024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89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F5439-4616-4B3F-B974-30A6D69B7DE8}" type="datetime1">
              <a:rPr lang="fr-FR" smtClean="0"/>
              <a:t>20/06/2024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61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679-8DA5-4D1D-8DC3-08A70D3CAA65}" type="datetime1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4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835E9-BC5F-4C95-BBDE-8043B3647BCD}" type="datetime1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75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074DF-D291-40CD-B1FE-BA8E449E5A80}" type="datetime1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33878842"/>
              </p:ext>
            </p:extLst>
          </p:nvPr>
        </p:nvGraphicFramePr>
        <p:xfrm>
          <a:off x="323528" y="272659"/>
          <a:ext cx="8424938" cy="6294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785">
                  <a:extLst>
                    <a:ext uri="{9D8B030D-6E8A-4147-A177-3AD203B41FA5}">
                      <a16:colId xmlns:a16="http://schemas.microsoft.com/office/drawing/2014/main" val="10544519"/>
                    </a:ext>
                  </a:extLst>
                </a:gridCol>
                <a:gridCol w="3665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9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Prénom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LOCALISATION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Téléphone 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07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Bâtiment T et M</a:t>
                      </a:r>
                      <a:endParaRPr lang="fr-FR" sz="1600" b="1" kern="1200" dirty="0">
                        <a:solidFill>
                          <a:schemeClr val="tx1"/>
                        </a:solidFill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767527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CARDOCK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Damien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Damien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effectLst/>
                        </a:rPr>
                        <a:t>EQUIPE TECHNIQUE  Bat M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7565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8149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PINCHON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Sabine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Claire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Technicienne  Ennoblissement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8989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816781"/>
                  </a:ext>
                </a:extLst>
              </a:tr>
              <a:tr h="25110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Bâtiment I</a:t>
                      </a:r>
                      <a:endParaRPr lang="fr-FR" sz="11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4705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CALLEBERT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Quentin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CRIA Bat I </a:t>
                      </a:r>
                      <a:r>
                        <a:rPr lang="fr-FR" sz="1400" b="1" kern="1200" dirty="0" err="1">
                          <a:effectLst/>
                        </a:rPr>
                        <a:t>I</a:t>
                      </a:r>
                      <a:r>
                        <a:rPr lang="fr-FR" sz="1400" b="1" kern="1200" dirty="0">
                          <a:effectLst/>
                        </a:rPr>
                        <a:t> 102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8999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7777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FOURNIER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Christian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Adjoint Technique Service Informatique I102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8995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026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effectLst/>
                        </a:rPr>
                        <a:t>DESQUIENS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effectLst/>
                        </a:rPr>
                        <a:t>Fabrice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Agent Logistique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6496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3396755"/>
                  </a:ext>
                </a:extLst>
              </a:tr>
              <a:tr h="3086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Services administratifs- Bâtiment Aile Sud</a:t>
                      </a:r>
                      <a:endParaRPr lang="fr-FR" sz="1600" b="1" kern="1200" dirty="0">
                        <a:solidFill>
                          <a:schemeClr val="tx1"/>
                        </a:solidFill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807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GUYODO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Virginie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Direction, DGS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6460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137907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GODIN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Jean-Marc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Service financier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8946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690046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PERRUCHOULD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Lydie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Service des études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6458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02851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DUPUIS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Céline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Service des études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8932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6825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OTMANI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Sadi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Service Financier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8974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65533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KHIROUANI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Rania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Service Financier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15651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BOUCHE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Marc-Emmanuel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Service Financier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95994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PETREAUX 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Céline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Service Patrimoine Logistique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6456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969592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DAVID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Orianne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Service RH Bat AS  R+1 AS112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6452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9084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VANDERDONCKT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Sandrine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Assistante de direction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6451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9552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MOORS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Sébastien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 RH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6455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10712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DOUTRELIGNE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Laura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Assistante Etudes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7586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88931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DESLE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Valérie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Assistante Etudes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8955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722611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 rot="5400000">
            <a:off x="-1191473" y="3719862"/>
            <a:ext cx="2813973" cy="360041"/>
          </a:xfrm>
        </p:spPr>
        <p:txBody>
          <a:bodyPr/>
          <a:lstStyle/>
          <a:p>
            <a:r>
              <a:rPr lang="fr-FR" dirty="0"/>
              <a:t>Dernière  mise à jour du </a:t>
            </a:r>
            <a:fld id="{DC17F8D5-315F-4D7E-9F8D-FB4E0F3B0FF5}" type="datetime1">
              <a:rPr lang="fr-FR" smtClean="0"/>
              <a:t>20/06/2024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77023" y="-10689"/>
            <a:ext cx="7971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Sauveteurs Secouristes du Travail  2024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à contacter en cas d’accident ou de malaise</a:t>
            </a:r>
          </a:p>
          <a:p>
            <a:pPr algn="ctr"/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522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143</Words>
  <Application>Microsoft Office PowerPoint</Application>
  <PresentationFormat>Affichage à l'écran (4:3)</PresentationFormat>
  <Paragraphs>81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chlebicki</dc:creator>
  <cp:lastModifiedBy>Sabine Chlebicki</cp:lastModifiedBy>
  <cp:revision>63</cp:revision>
  <cp:lastPrinted>2017-11-20T15:11:30Z</cp:lastPrinted>
  <dcterms:created xsi:type="dcterms:W3CDTF">2015-02-27T13:17:03Z</dcterms:created>
  <dcterms:modified xsi:type="dcterms:W3CDTF">2024-06-20T07:16:02Z</dcterms:modified>
</cp:coreProperties>
</file>