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5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979" autoAdjust="0"/>
  </p:normalViewPr>
  <p:slideViewPr>
    <p:cSldViewPr snapToGrid="0">
      <p:cViewPr>
        <p:scale>
          <a:sx n="100" d="100"/>
          <a:sy n="100" d="100"/>
        </p:scale>
        <p:origin x="460" y="2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1FF53-2FA8-431A-BFB0-30BA2C26FBE8}" type="datetimeFigureOut">
              <a:rPr lang="fr-FR" smtClean="0"/>
              <a:t>18/01/2021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AE249-B476-40EC-9280-9627AA83A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25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Organigramme </a:t>
            </a:r>
            <a:r>
              <a:rPr lang="fr-FR" dirty="0" err="1" smtClean="0"/>
              <a:t>Ensait</a:t>
            </a:r>
            <a:r>
              <a:rPr lang="fr-FR" dirty="0" smtClean="0"/>
              <a:t> 2021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9AE249-B476-40EC-9280-9627AA83A54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92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8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81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67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215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54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6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40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85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35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20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CDE81-F466-4D1D-A880-3A53BE0A3D1A}" type="datetimeFigureOut">
              <a:rPr lang="fr-FR" smtClean="0"/>
              <a:t>17/01/2021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3793-C31E-4455-87D4-31554982A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99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/>
          <p:nvPr/>
        </p:nvSpPr>
        <p:spPr>
          <a:xfrm>
            <a:off x="6297258" y="-58018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Agent</a:t>
            </a:r>
            <a:r>
              <a:rPr lang="fr-FR" sz="1600" kern="1200" dirty="0" smtClean="0">
                <a:solidFill>
                  <a:schemeClr val="tx2"/>
                </a:solidFill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Comptable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82" name="Forme libre 81"/>
          <p:cNvSpPr/>
          <p:nvPr/>
        </p:nvSpPr>
        <p:spPr>
          <a:xfrm>
            <a:off x="8972794" y="213516"/>
            <a:ext cx="1620000" cy="1343061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Relations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internationales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84" name="Forme libre 83"/>
          <p:cNvSpPr/>
          <p:nvPr/>
        </p:nvSpPr>
        <p:spPr>
          <a:xfrm>
            <a:off x="8972794" y="1402513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Relations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Externes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86" name="Forme libre 85"/>
          <p:cNvSpPr/>
          <p:nvPr/>
        </p:nvSpPr>
        <p:spPr>
          <a:xfrm>
            <a:off x="9267962" y="859443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Communication</a:t>
            </a:r>
            <a:endParaRPr lang="fr-FR" sz="12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90" name="Forme libre 89"/>
          <p:cNvSpPr/>
          <p:nvPr/>
        </p:nvSpPr>
        <p:spPr>
          <a:xfrm>
            <a:off x="5750163" y="1417961"/>
            <a:ext cx="2160000" cy="21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 w="3175"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kern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Direction</a:t>
            </a:r>
            <a:endParaRPr lang="fr-FR" sz="1400" kern="1200" dirty="0">
              <a:solidFill>
                <a:schemeClr val="accent6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5" name="Forme libre 94"/>
          <p:cNvSpPr/>
          <p:nvPr/>
        </p:nvSpPr>
        <p:spPr>
          <a:xfrm>
            <a:off x="3801241" y="1839616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effectLst>
            <a:softEdge rad="6858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Ressources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humaines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97" name="Forme libre 96"/>
          <p:cNvSpPr/>
          <p:nvPr/>
        </p:nvSpPr>
        <p:spPr>
          <a:xfrm>
            <a:off x="1665701" y="0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Affaires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Financières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99" name="Forme libre 98"/>
          <p:cNvSpPr/>
          <p:nvPr/>
        </p:nvSpPr>
        <p:spPr>
          <a:xfrm>
            <a:off x="3831498" y="1106134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Patrimoine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et Logistique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01" name="Forme libre 100"/>
          <p:cNvSpPr/>
          <p:nvPr/>
        </p:nvSpPr>
        <p:spPr>
          <a:xfrm>
            <a:off x="727079" y="1205256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Système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d’information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03" name="Forme libre 102"/>
          <p:cNvSpPr/>
          <p:nvPr/>
        </p:nvSpPr>
        <p:spPr>
          <a:xfrm>
            <a:off x="998327" y="600972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Santé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Sécurité</a:t>
            </a: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au travail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05" name="Forme libre 104"/>
          <p:cNvSpPr/>
          <p:nvPr/>
        </p:nvSpPr>
        <p:spPr>
          <a:xfrm>
            <a:off x="3199927" y="71714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Affaires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juridiques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   Marché</a:t>
            </a:r>
            <a:r>
              <a:rPr lang="fr-FR" sz="14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Public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06" name="Organigramme : Connecteur 105"/>
          <p:cNvSpPr/>
          <p:nvPr/>
        </p:nvSpPr>
        <p:spPr>
          <a:xfrm>
            <a:off x="7495445" y="4432151"/>
            <a:ext cx="1620000" cy="1620000"/>
          </a:xfrm>
          <a:prstGeom prst="flowChartConnector">
            <a:avLst/>
          </a:prstGeom>
          <a:noFill/>
          <a:ln>
            <a:noFill/>
          </a:ln>
          <a:effectLst>
            <a:outerShdw blurRad="254000" dist="38100" dir="2700000" algn="tl" rotWithShape="0">
              <a:prstClr val="black">
                <a:alpha val="50000"/>
              </a:prstClr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Forme libre 106"/>
          <p:cNvSpPr/>
          <p:nvPr/>
        </p:nvSpPr>
        <p:spPr>
          <a:xfrm>
            <a:off x="7436916" y="4441182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Recherche</a:t>
            </a:r>
            <a:endParaRPr lang="fr-FR" sz="1200" kern="1200" dirty="0">
              <a:solidFill>
                <a:schemeClr val="accent1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8" name="Organigramme : Connecteur 107"/>
          <p:cNvSpPr/>
          <p:nvPr/>
        </p:nvSpPr>
        <p:spPr>
          <a:xfrm>
            <a:off x="9267962" y="2989742"/>
            <a:ext cx="1620000" cy="1620000"/>
          </a:xfrm>
          <a:prstGeom prst="flowChartConnector">
            <a:avLst/>
          </a:prstGeom>
          <a:noFill/>
          <a:ln>
            <a:noFill/>
          </a:ln>
          <a:effectLst>
            <a:outerShdw blurRad="254000" dist="38100" dir="2700000" algn="tl" rotWithShape="0">
              <a:prstClr val="black">
                <a:alpha val="50000"/>
              </a:prstClr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Forme libre 108"/>
          <p:cNvSpPr/>
          <p:nvPr/>
        </p:nvSpPr>
        <p:spPr>
          <a:xfrm>
            <a:off x="9231396" y="3337779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Formation</a:t>
            </a:r>
            <a:endParaRPr lang="fr-FR" sz="1200" kern="12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111" name="Forme libre 110"/>
          <p:cNvSpPr/>
          <p:nvPr/>
        </p:nvSpPr>
        <p:spPr>
          <a:xfrm>
            <a:off x="826199" y="1853960"/>
            <a:ext cx="1620000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Bibliothèque</a:t>
            </a:r>
          </a:p>
        </p:txBody>
      </p:sp>
      <p:sp>
        <p:nvSpPr>
          <p:cNvPr id="113" name="Forme libre 112"/>
          <p:cNvSpPr/>
          <p:nvPr/>
        </p:nvSpPr>
        <p:spPr>
          <a:xfrm>
            <a:off x="3829135" y="4864898"/>
            <a:ext cx="1440000" cy="144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Plateaux</a:t>
            </a:r>
            <a:r>
              <a:rPr lang="fr-FR" sz="1400" kern="1200" dirty="0" smtClean="0"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Techniques</a:t>
            </a:r>
            <a:endParaRPr lang="fr-FR" sz="1100" kern="1200" dirty="0">
              <a:solidFill>
                <a:schemeClr val="bg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5" name="Forme libre 114"/>
          <p:cNvSpPr/>
          <p:nvPr/>
        </p:nvSpPr>
        <p:spPr>
          <a:xfrm>
            <a:off x="7863050" y="3914059"/>
            <a:ext cx="2382288" cy="126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Enseignants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Enseignants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Chercheurs</a:t>
            </a:r>
            <a:r>
              <a:rPr lang="fr-FR" sz="1400" dirty="0">
                <a:solidFill>
                  <a:schemeClr val="tx2"/>
                </a:solidFill>
                <a:latin typeface="Arial Black" panose="020B0A04020102020204" pitchFamily="34" charset="0"/>
              </a:rPr>
              <a:t>,</a:t>
            </a:r>
            <a:r>
              <a:rPr lang="fr-FR" sz="14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Chercheurs</a:t>
            </a:r>
            <a:endParaRPr lang="fr-FR" sz="1100" kern="1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93" name="Forme libre 92"/>
          <p:cNvSpPr/>
          <p:nvPr/>
        </p:nvSpPr>
        <p:spPr>
          <a:xfrm>
            <a:off x="2246031" y="1131729"/>
            <a:ext cx="1800000" cy="1800000"/>
          </a:xfrm>
          <a:custGeom>
            <a:avLst/>
            <a:gdLst>
              <a:gd name="connsiteX0" fmla="*/ 0 w 822328"/>
              <a:gd name="connsiteY0" fmla="*/ 411164 h 822328"/>
              <a:gd name="connsiteX1" fmla="*/ 411164 w 822328"/>
              <a:gd name="connsiteY1" fmla="*/ 0 h 822328"/>
              <a:gd name="connsiteX2" fmla="*/ 822328 w 822328"/>
              <a:gd name="connsiteY2" fmla="*/ 411164 h 822328"/>
              <a:gd name="connsiteX3" fmla="*/ 411164 w 822328"/>
              <a:gd name="connsiteY3" fmla="*/ 822328 h 822328"/>
              <a:gd name="connsiteX4" fmla="*/ 0 w 822328"/>
              <a:gd name="connsiteY4" fmla="*/ 411164 h 82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2328" h="822328">
                <a:moveTo>
                  <a:pt x="0" y="411164"/>
                </a:moveTo>
                <a:cubicBezTo>
                  <a:pt x="0" y="184084"/>
                  <a:pt x="184084" y="0"/>
                  <a:pt x="411164" y="0"/>
                </a:cubicBezTo>
                <a:cubicBezTo>
                  <a:pt x="638244" y="0"/>
                  <a:pt x="822328" y="184084"/>
                  <a:pt x="822328" y="411164"/>
                </a:cubicBezTo>
                <a:cubicBezTo>
                  <a:pt x="822328" y="638244"/>
                  <a:pt x="638244" y="822328"/>
                  <a:pt x="411164" y="822328"/>
                </a:cubicBezTo>
                <a:cubicBezTo>
                  <a:pt x="184084" y="822328"/>
                  <a:pt x="0" y="638244"/>
                  <a:pt x="0" y="411164"/>
                </a:cubicBezTo>
                <a:close/>
              </a:path>
            </a:pathLst>
          </a:custGeom>
          <a:noFill/>
          <a:ln w="3175"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130587" tIns="130587" rIns="130587" bIns="13058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Direction</a:t>
            </a:r>
            <a:r>
              <a:rPr lang="fr-FR" sz="1400" kern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1100" kern="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Générale des Services</a:t>
            </a:r>
            <a:endParaRPr lang="fr-FR" sz="1100" kern="1200" dirty="0">
              <a:solidFill>
                <a:schemeClr val="accent6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cxnSp>
        <p:nvCxnSpPr>
          <p:cNvPr id="301" name="Connecteur en angle 300"/>
          <p:cNvCxnSpPr/>
          <p:nvPr/>
        </p:nvCxnSpPr>
        <p:spPr>
          <a:xfrm>
            <a:off x="7910163" y="3657484"/>
            <a:ext cx="1342508" cy="291388"/>
          </a:xfrm>
          <a:prstGeom prst="bentConnector3">
            <a:avLst>
              <a:gd name="adj1" fmla="val -224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Connecteur en angle 306"/>
          <p:cNvCxnSpPr/>
          <p:nvPr/>
        </p:nvCxnSpPr>
        <p:spPr>
          <a:xfrm>
            <a:off x="8027520" y="2707424"/>
            <a:ext cx="1083197" cy="257665"/>
          </a:xfrm>
          <a:prstGeom prst="bentConnector3">
            <a:avLst>
              <a:gd name="adj1" fmla="val 99080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Connecteur en angle 339"/>
          <p:cNvCxnSpPr/>
          <p:nvPr/>
        </p:nvCxnSpPr>
        <p:spPr>
          <a:xfrm>
            <a:off x="3868330" y="1231510"/>
            <a:ext cx="3956531" cy="269236"/>
          </a:xfrm>
          <a:prstGeom prst="bentConnector3">
            <a:avLst>
              <a:gd name="adj1" fmla="val 99716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Rectangle 259"/>
          <p:cNvSpPr/>
          <p:nvPr/>
        </p:nvSpPr>
        <p:spPr>
          <a:xfrm>
            <a:off x="1471938" y="4779105"/>
            <a:ext cx="3635835" cy="1654343"/>
          </a:xfrm>
          <a:prstGeom prst="rect">
            <a:avLst/>
          </a:prstGeom>
          <a:ln>
            <a:noFill/>
          </a:ln>
        </p:spPr>
      </p:sp>
      <p:sp>
        <p:nvSpPr>
          <p:cNvPr id="261" name="Forme libre 260"/>
          <p:cNvSpPr/>
          <p:nvPr/>
        </p:nvSpPr>
        <p:spPr>
          <a:xfrm flipH="1">
            <a:off x="1108673" y="4572824"/>
            <a:ext cx="2417830" cy="267035"/>
          </a:xfrm>
          <a:custGeom>
            <a:avLst/>
            <a:gdLst>
              <a:gd name="connsiteX0" fmla="*/ 0 w 2417830"/>
              <a:gd name="connsiteY0" fmla="*/ 0 h 267033"/>
              <a:gd name="connsiteX1" fmla="*/ 2284314 w 2417830"/>
              <a:gd name="connsiteY1" fmla="*/ 0 h 267033"/>
              <a:gd name="connsiteX2" fmla="*/ 2417830 w 2417830"/>
              <a:gd name="connsiteY2" fmla="*/ 133517 h 267033"/>
              <a:gd name="connsiteX3" fmla="*/ 2284314 w 2417830"/>
              <a:gd name="connsiteY3" fmla="*/ 267033 h 267033"/>
              <a:gd name="connsiteX4" fmla="*/ 0 w 2417830"/>
              <a:gd name="connsiteY4" fmla="*/ 267033 h 267033"/>
              <a:gd name="connsiteX5" fmla="*/ 0 w 2417830"/>
              <a:gd name="connsiteY5" fmla="*/ 0 h 2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7830" h="267033">
                <a:moveTo>
                  <a:pt x="2417830" y="267032"/>
                </a:moveTo>
                <a:lnTo>
                  <a:pt x="133516" y="267032"/>
                </a:lnTo>
                <a:lnTo>
                  <a:pt x="0" y="133516"/>
                </a:lnTo>
                <a:lnTo>
                  <a:pt x="133516" y="1"/>
                </a:lnTo>
                <a:lnTo>
                  <a:pt x="2417830" y="1"/>
                </a:lnTo>
                <a:lnTo>
                  <a:pt x="2417830" y="267032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4512" tIns="45721" rIns="85344" bIns="4572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Frederick</a:t>
            </a:r>
            <a:r>
              <a:rPr lang="fr-FR" sz="1200" kern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Veyet</a:t>
            </a:r>
            <a:endParaRPr lang="fr-FR" sz="1200" kern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4" name="Forme libre 263"/>
          <p:cNvSpPr/>
          <p:nvPr/>
        </p:nvSpPr>
        <p:spPr>
          <a:xfrm flipH="1">
            <a:off x="1108673" y="4917070"/>
            <a:ext cx="2417830" cy="267035"/>
          </a:xfrm>
          <a:custGeom>
            <a:avLst/>
            <a:gdLst>
              <a:gd name="connsiteX0" fmla="*/ 0 w 2417830"/>
              <a:gd name="connsiteY0" fmla="*/ 0 h 267033"/>
              <a:gd name="connsiteX1" fmla="*/ 2284314 w 2417830"/>
              <a:gd name="connsiteY1" fmla="*/ 0 h 267033"/>
              <a:gd name="connsiteX2" fmla="*/ 2417830 w 2417830"/>
              <a:gd name="connsiteY2" fmla="*/ 133517 h 267033"/>
              <a:gd name="connsiteX3" fmla="*/ 2284314 w 2417830"/>
              <a:gd name="connsiteY3" fmla="*/ 267033 h 267033"/>
              <a:gd name="connsiteX4" fmla="*/ 0 w 2417830"/>
              <a:gd name="connsiteY4" fmla="*/ 267033 h 267033"/>
              <a:gd name="connsiteX5" fmla="*/ 0 w 2417830"/>
              <a:gd name="connsiteY5" fmla="*/ 0 h 2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7830" h="267033">
                <a:moveTo>
                  <a:pt x="2417830" y="267032"/>
                </a:moveTo>
                <a:lnTo>
                  <a:pt x="133516" y="267032"/>
                </a:lnTo>
                <a:lnTo>
                  <a:pt x="0" y="133516"/>
                </a:lnTo>
                <a:lnTo>
                  <a:pt x="133516" y="1"/>
                </a:lnTo>
                <a:lnTo>
                  <a:pt x="2417830" y="1"/>
                </a:lnTo>
                <a:lnTo>
                  <a:pt x="2417830" y="267032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4512" tIns="45721" rIns="85344" bIns="4572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François</a:t>
            </a:r>
            <a:r>
              <a:rPr lang="fr-FR" sz="1200" kern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Dassonville</a:t>
            </a:r>
            <a:endParaRPr lang="fr-FR" sz="1200" kern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6" name="Forme libre 265"/>
          <p:cNvSpPr/>
          <p:nvPr/>
        </p:nvSpPr>
        <p:spPr>
          <a:xfrm flipH="1">
            <a:off x="1108673" y="5263814"/>
            <a:ext cx="2417830" cy="267035"/>
          </a:xfrm>
          <a:custGeom>
            <a:avLst/>
            <a:gdLst>
              <a:gd name="connsiteX0" fmla="*/ 0 w 2417830"/>
              <a:gd name="connsiteY0" fmla="*/ 0 h 267033"/>
              <a:gd name="connsiteX1" fmla="*/ 2284314 w 2417830"/>
              <a:gd name="connsiteY1" fmla="*/ 0 h 267033"/>
              <a:gd name="connsiteX2" fmla="*/ 2417830 w 2417830"/>
              <a:gd name="connsiteY2" fmla="*/ 133517 h 267033"/>
              <a:gd name="connsiteX3" fmla="*/ 2284314 w 2417830"/>
              <a:gd name="connsiteY3" fmla="*/ 267033 h 267033"/>
              <a:gd name="connsiteX4" fmla="*/ 0 w 2417830"/>
              <a:gd name="connsiteY4" fmla="*/ 267033 h 267033"/>
              <a:gd name="connsiteX5" fmla="*/ 0 w 2417830"/>
              <a:gd name="connsiteY5" fmla="*/ 0 h 2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7830" h="267033">
                <a:moveTo>
                  <a:pt x="2417830" y="267032"/>
                </a:moveTo>
                <a:lnTo>
                  <a:pt x="133516" y="267032"/>
                </a:lnTo>
                <a:lnTo>
                  <a:pt x="0" y="133516"/>
                </a:lnTo>
                <a:lnTo>
                  <a:pt x="133516" y="1"/>
                </a:lnTo>
                <a:lnTo>
                  <a:pt x="2417830" y="1"/>
                </a:lnTo>
                <a:lnTo>
                  <a:pt x="2417830" y="267032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7754" tIns="45721" rIns="152102" bIns="4572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Fréderic</a:t>
            </a:r>
            <a:r>
              <a:rPr lang="fr-FR" sz="1200" kern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Lyra</a:t>
            </a:r>
            <a:endParaRPr lang="fr-FR" sz="1200" kern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8" name="Forme libre 267"/>
          <p:cNvSpPr/>
          <p:nvPr/>
        </p:nvSpPr>
        <p:spPr>
          <a:xfrm flipH="1">
            <a:off x="1108673" y="5610559"/>
            <a:ext cx="2417830" cy="267034"/>
          </a:xfrm>
          <a:custGeom>
            <a:avLst/>
            <a:gdLst>
              <a:gd name="connsiteX0" fmla="*/ 0 w 2417830"/>
              <a:gd name="connsiteY0" fmla="*/ 0 h 267033"/>
              <a:gd name="connsiteX1" fmla="*/ 2284314 w 2417830"/>
              <a:gd name="connsiteY1" fmla="*/ 0 h 267033"/>
              <a:gd name="connsiteX2" fmla="*/ 2417830 w 2417830"/>
              <a:gd name="connsiteY2" fmla="*/ 133517 h 267033"/>
              <a:gd name="connsiteX3" fmla="*/ 2284314 w 2417830"/>
              <a:gd name="connsiteY3" fmla="*/ 267033 h 267033"/>
              <a:gd name="connsiteX4" fmla="*/ 0 w 2417830"/>
              <a:gd name="connsiteY4" fmla="*/ 267033 h 267033"/>
              <a:gd name="connsiteX5" fmla="*/ 0 w 2417830"/>
              <a:gd name="connsiteY5" fmla="*/ 0 h 2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7830" h="267033">
                <a:moveTo>
                  <a:pt x="2417830" y="267032"/>
                </a:moveTo>
                <a:lnTo>
                  <a:pt x="133516" y="267032"/>
                </a:lnTo>
                <a:lnTo>
                  <a:pt x="0" y="133516"/>
                </a:lnTo>
                <a:lnTo>
                  <a:pt x="133516" y="1"/>
                </a:lnTo>
                <a:lnTo>
                  <a:pt x="2417830" y="1"/>
                </a:lnTo>
                <a:lnTo>
                  <a:pt x="2417830" y="267032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4512" tIns="45721" rIns="85344" bIns="457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Christian</a:t>
            </a:r>
            <a:r>
              <a:rPr lang="fr-FR" sz="1200" kern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Catel</a:t>
            </a:r>
            <a:endParaRPr lang="fr-FR" sz="1200" kern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70" name="Forme libre 269"/>
          <p:cNvSpPr/>
          <p:nvPr/>
        </p:nvSpPr>
        <p:spPr>
          <a:xfrm flipH="1">
            <a:off x="1108673" y="5950409"/>
            <a:ext cx="2417830" cy="267034"/>
          </a:xfrm>
          <a:custGeom>
            <a:avLst/>
            <a:gdLst>
              <a:gd name="connsiteX0" fmla="*/ 0 w 2417830"/>
              <a:gd name="connsiteY0" fmla="*/ 0 h 267033"/>
              <a:gd name="connsiteX1" fmla="*/ 2284314 w 2417830"/>
              <a:gd name="connsiteY1" fmla="*/ 0 h 267033"/>
              <a:gd name="connsiteX2" fmla="*/ 2417830 w 2417830"/>
              <a:gd name="connsiteY2" fmla="*/ 133517 h 267033"/>
              <a:gd name="connsiteX3" fmla="*/ 2284314 w 2417830"/>
              <a:gd name="connsiteY3" fmla="*/ 267033 h 267033"/>
              <a:gd name="connsiteX4" fmla="*/ 0 w 2417830"/>
              <a:gd name="connsiteY4" fmla="*/ 267033 h 267033"/>
              <a:gd name="connsiteX5" fmla="*/ 0 w 2417830"/>
              <a:gd name="connsiteY5" fmla="*/ 0 h 2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17830" h="267033">
                <a:moveTo>
                  <a:pt x="2417830" y="267032"/>
                </a:moveTo>
                <a:lnTo>
                  <a:pt x="133516" y="267032"/>
                </a:lnTo>
                <a:lnTo>
                  <a:pt x="0" y="133516"/>
                </a:lnTo>
                <a:lnTo>
                  <a:pt x="133516" y="1"/>
                </a:lnTo>
                <a:lnTo>
                  <a:pt x="2417830" y="1"/>
                </a:lnTo>
                <a:lnTo>
                  <a:pt x="2417830" y="267032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4512" tIns="45721" rIns="85344" bIns="457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Nicolas</a:t>
            </a:r>
            <a:r>
              <a:rPr lang="fr-FR" sz="1200" kern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1200" kern="1200" dirty="0" smtClean="0">
                <a:solidFill>
                  <a:schemeClr val="accent2">
                    <a:lumMod val="75000"/>
                  </a:schemeClr>
                </a:solidFill>
              </a:rPr>
              <a:t>Dumont</a:t>
            </a:r>
            <a:endParaRPr lang="fr-FR" sz="1200" kern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71" name="Connecteur en angle 370"/>
          <p:cNvCxnSpPr/>
          <p:nvPr/>
        </p:nvCxnSpPr>
        <p:spPr>
          <a:xfrm flipV="1">
            <a:off x="7938489" y="1947591"/>
            <a:ext cx="1172228" cy="190885"/>
          </a:xfrm>
          <a:prstGeom prst="bentConnector3">
            <a:avLst>
              <a:gd name="adj1" fmla="val 99640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Connecteur en angle 378"/>
          <p:cNvCxnSpPr/>
          <p:nvPr/>
        </p:nvCxnSpPr>
        <p:spPr>
          <a:xfrm rot="10800000" flipV="1">
            <a:off x="1095260" y="3067495"/>
            <a:ext cx="2049646" cy="834008"/>
          </a:xfrm>
          <a:prstGeom prst="bentConnector4">
            <a:avLst>
              <a:gd name="adj1" fmla="val -16530"/>
              <a:gd name="adj2" fmla="val 99833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" name="Image 28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536" y="2965089"/>
            <a:ext cx="1362079" cy="96196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728" y="3728255"/>
            <a:ext cx="1190082" cy="1133919"/>
          </a:xfrm>
          <a:prstGeom prst="ellipse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12500"/>
          </a:effectLst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02" y="2778628"/>
            <a:ext cx="1277117" cy="117433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133" y="955739"/>
            <a:ext cx="1291405" cy="114111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53" name="Groupe 152"/>
          <p:cNvGrpSpPr/>
          <p:nvPr/>
        </p:nvGrpSpPr>
        <p:grpSpPr>
          <a:xfrm flipH="1">
            <a:off x="1108673" y="4063458"/>
            <a:ext cx="2417830" cy="267033"/>
            <a:chOff x="672738" y="2664"/>
            <a:chExt cx="2417830" cy="267033"/>
          </a:xfrm>
        </p:grpSpPr>
        <p:sp>
          <p:nvSpPr>
            <p:cNvPr id="154" name="Pentagone 153"/>
            <p:cNvSpPr/>
            <p:nvPr/>
          </p:nvSpPr>
          <p:spPr>
            <a:xfrm rot="10800000">
              <a:off x="672738" y="2664"/>
              <a:ext cx="2417830" cy="267033"/>
            </a:xfrm>
            <a:prstGeom prst="homePlat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5" name="Pentagone 4"/>
            <p:cNvSpPr txBox="1"/>
            <p:nvPr/>
          </p:nvSpPr>
          <p:spPr>
            <a:xfrm rot="21600000">
              <a:off x="739496" y="2664"/>
              <a:ext cx="2351072" cy="2670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7754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200" dirty="0" smtClean="0">
                  <a:solidFill>
                    <a:schemeClr val="accent2">
                      <a:lumMod val="75000"/>
                    </a:schemeClr>
                  </a:solidFill>
                </a:rPr>
                <a:t>Hubert</a:t>
              </a:r>
              <a:r>
                <a:rPr lang="fr-FR" sz="1200" dirty="0" smtClean="0">
                  <a:solidFill>
                    <a:srgbClr val="C00000"/>
                  </a:solidFill>
                </a:rPr>
                <a:t> </a:t>
              </a:r>
              <a:r>
                <a:rPr lang="fr-FR" sz="1200" dirty="0" smtClean="0">
                  <a:solidFill>
                    <a:schemeClr val="accent2">
                      <a:lumMod val="75000"/>
                    </a:schemeClr>
                  </a:solidFill>
                </a:rPr>
                <a:t>Ostyn</a:t>
              </a:r>
              <a:endParaRPr lang="fr-FR" sz="1200" kern="12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3" name="Ellipse 2"/>
          <p:cNvSpPr/>
          <p:nvPr/>
        </p:nvSpPr>
        <p:spPr>
          <a:xfrm>
            <a:off x="3036906" y="3009881"/>
            <a:ext cx="108000" cy="10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5550092" y="2683779"/>
            <a:ext cx="108000" cy="10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3797823" y="1171657"/>
            <a:ext cx="108000" cy="10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7945446" y="2076761"/>
            <a:ext cx="108000" cy="10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7961889" y="2655922"/>
            <a:ext cx="108000" cy="10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en angle 24"/>
          <p:cNvCxnSpPr/>
          <p:nvPr/>
        </p:nvCxnSpPr>
        <p:spPr>
          <a:xfrm rot="16200000" flipH="1">
            <a:off x="5343542" y="3083349"/>
            <a:ext cx="2280659" cy="1753572"/>
          </a:xfrm>
          <a:prstGeom prst="bentConnector3">
            <a:avLst>
              <a:gd name="adj1" fmla="val 99418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e 111"/>
          <p:cNvGrpSpPr/>
          <p:nvPr/>
        </p:nvGrpSpPr>
        <p:grpSpPr>
          <a:xfrm flipH="1">
            <a:off x="1108673" y="6288209"/>
            <a:ext cx="2417830" cy="267033"/>
            <a:chOff x="672738" y="2664"/>
            <a:chExt cx="2417830" cy="267033"/>
          </a:xfrm>
        </p:grpSpPr>
        <p:sp>
          <p:nvSpPr>
            <p:cNvPr id="114" name="Pentagone 113"/>
            <p:cNvSpPr/>
            <p:nvPr/>
          </p:nvSpPr>
          <p:spPr>
            <a:xfrm rot="10800000">
              <a:off x="672738" y="2664"/>
              <a:ext cx="2417830" cy="267033"/>
            </a:xfrm>
            <a:prstGeom prst="homePlat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6" name="Pentagone 4"/>
            <p:cNvSpPr txBox="1"/>
            <p:nvPr/>
          </p:nvSpPr>
          <p:spPr>
            <a:xfrm rot="21600000">
              <a:off x="739496" y="2664"/>
              <a:ext cx="2351072" cy="2670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7754" tIns="45720" rIns="85344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200" dirty="0" smtClean="0">
                  <a:solidFill>
                    <a:schemeClr val="accent2">
                      <a:lumMod val="75000"/>
                    </a:schemeClr>
                  </a:solidFill>
                </a:rPr>
                <a:t>XXXXX</a:t>
              </a:r>
              <a:endParaRPr lang="fr-FR" sz="1200" kern="12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cxnSp>
        <p:nvCxnSpPr>
          <p:cNvPr id="274" name="Connecteur en angle 273"/>
          <p:cNvCxnSpPr>
            <a:stCxn id="134" idx="6"/>
          </p:cNvCxnSpPr>
          <p:nvPr/>
        </p:nvCxnSpPr>
        <p:spPr>
          <a:xfrm flipH="1">
            <a:off x="5410405" y="4495876"/>
            <a:ext cx="5118843" cy="1106656"/>
          </a:xfrm>
          <a:prstGeom prst="bentConnector3">
            <a:avLst>
              <a:gd name="adj1" fmla="val -4466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Ellipse 133"/>
          <p:cNvSpPr/>
          <p:nvPr/>
        </p:nvSpPr>
        <p:spPr>
          <a:xfrm>
            <a:off x="10421248" y="4441876"/>
            <a:ext cx="108000" cy="10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25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57</Words>
  <Application>Microsoft Office PowerPoint</Application>
  <PresentationFormat>Grand écran</PresentationFormat>
  <Paragraphs>27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Thème Office</vt:lpstr>
      <vt:lpstr>Présentation PowerPoint</vt:lpstr>
    </vt:vector>
  </TitlesOfParts>
  <Company>ENSAIT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Hubert Ostyn</dc:creator>
  <cp:lastModifiedBy>Hubert Ostyn</cp:lastModifiedBy>
  <cp:revision>76</cp:revision>
  <dcterms:created xsi:type="dcterms:W3CDTF">2021-01-14T15:36:05Z</dcterms:created>
  <dcterms:modified xsi:type="dcterms:W3CDTF">2021-01-18T14:37:37Z</dcterms:modified>
</cp:coreProperties>
</file>