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080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001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528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103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526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3830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329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045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04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997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93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F5363-2F40-4EDB-A100-689A045B2985}" type="datetimeFigureOut">
              <a:rPr lang="fr-FR" smtClean="0"/>
              <a:t>15/04/2025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BD70F6-E9B0-44AF-B307-9BDE420E0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773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ntagecollaboratif@ensait.fr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323528" y="1271727"/>
            <a:ext cx="3888432" cy="92333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cap="all" dirty="0"/>
              <a:t>Identification AAP, opportunités de projets, proposition </a:t>
            </a:r>
          </a:p>
          <a:p>
            <a:pPr algn="ctr"/>
            <a:r>
              <a:rPr lang="fr-FR" b="1" cap="all" dirty="0"/>
              <a:t>de projets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23528" y="2566645"/>
            <a:ext cx="3888432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/>
              <a:t>VALIDATION DE L INTERET SCIENTIFIQUE DU PROJET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23528" y="3771617"/>
            <a:ext cx="3888432" cy="116955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/>
              <a:t>EVALUATION ET VALIDATION DE LA FAISABILITE DU PROJET</a:t>
            </a:r>
          </a:p>
          <a:p>
            <a:pPr algn="ctr"/>
            <a:r>
              <a:rPr lang="fr-FR" dirty="0"/>
              <a:t> </a:t>
            </a:r>
            <a:r>
              <a:rPr lang="fr-FR" sz="1600" i="1" dirty="0"/>
              <a:t>(technique, administrative des moyens humains et financiers)</a:t>
            </a:r>
          </a:p>
        </p:txBody>
      </p:sp>
      <p:cxnSp>
        <p:nvCxnSpPr>
          <p:cNvPr id="26" name="Connecteur droit avec flèche 25"/>
          <p:cNvCxnSpPr>
            <a:endCxn id="93" idx="0"/>
          </p:cNvCxnSpPr>
          <p:nvPr/>
        </p:nvCxnSpPr>
        <p:spPr>
          <a:xfrm>
            <a:off x="2748248" y="4964262"/>
            <a:ext cx="521445" cy="3369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>
            <a:off x="2267744" y="2204864"/>
            <a:ext cx="0" cy="2897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2267744" y="3284984"/>
            <a:ext cx="0" cy="4146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029" name="Rectangle à coins arrondis 1028"/>
          <p:cNvSpPr/>
          <p:nvPr/>
        </p:nvSpPr>
        <p:spPr>
          <a:xfrm>
            <a:off x="197761" y="188640"/>
            <a:ext cx="4230223" cy="79208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ETAPES DU PROCESS</a:t>
            </a:r>
          </a:p>
        </p:txBody>
      </p:sp>
      <p:sp>
        <p:nvSpPr>
          <p:cNvPr id="41" name="Rectangle à coins arrondis 40"/>
          <p:cNvSpPr/>
          <p:nvPr/>
        </p:nvSpPr>
        <p:spPr>
          <a:xfrm>
            <a:off x="4716016" y="188640"/>
            <a:ext cx="4268192" cy="7920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MOYENS/INTERLOCUTEURS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4920698" y="2420888"/>
            <a:ext cx="3888432" cy="11695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Transmission de la fiche projet pour validation scientifique à l’adresse : </a:t>
            </a:r>
            <a:r>
              <a:rPr lang="fr-FR" u="sng" dirty="0">
                <a:solidFill>
                  <a:schemeClr val="bg1"/>
                </a:solidFill>
                <a:hlinkClick r:id="rId2"/>
              </a:rPr>
              <a:t>montagecollaboratif@ensait.fr</a:t>
            </a:r>
            <a:r>
              <a:rPr lang="fr-FR" dirty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Comité de Direction du </a:t>
            </a:r>
            <a:r>
              <a:rPr lang="fr-FR" sz="16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Gemtex</a:t>
            </a:r>
            <a:endParaRPr lang="fr-F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33" name="Dodécagone 1032"/>
          <p:cNvSpPr/>
          <p:nvPr/>
        </p:nvSpPr>
        <p:spPr>
          <a:xfrm>
            <a:off x="4355976" y="1543691"/>
            <a:ext cx="360040" cy="373468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46" name="Dodécagone 45"/>
          <p:cNvSpPr/>
          <p:nvPr/>
        </p:nvSpPr>
        <p:spPr>
          <a:xfrm>
            <a:off x="4384089" y="2814685"/>
            <a:ext cx="360040" cy="373468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47" name="Dodécagone 46"/>
          <p:cNvSpPr/>
          <p:nvPr/>
        </p:nvSpPr>
        <p:spPr>
          <a:xfrm>
            <a:off x="4355976" y="4077072"/>
            <a:ext cx="360040" cy="373468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48" name="Dodécagone 47"/>
          <p:cNvSpPr/>
          <p:nvPr/>
        </p:nvSpPr>
        <p:spPr>
          <a:xfrm>
            <a:off x="4364360" y="5621169"/>
            <a:ext cx="360040" cy="373468"/>
          </a:xfrm>
          <a:prstGeom prst="do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4920698" y="3808766"/>
            <a:ext cx="3888432" cy="11387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Information au CLG</a:t>
            </a:r>
          </a:p>
          <a:p>
            <a:pPr algn="ctr"/>
            <a:r>
              <a:rPr lang="fr-FR" dirty="0"/>
              <a:t>Etude du dossier</a:t>
            </a:r>
          </a:p>
          <a:p>
            <a:pPr algn="ctr"/>
            <a: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Porteur du projet, Xianyi Zeng, Nathalie Doumeng, Dorothée Mercier</a:t>
            </a:r>
          </a:p>
        </p:txBody>
      </p:sp>
      <p:sp>
        <p:nvSpPr>
          <p:cNvPr id="71" name="ZoneTexte 70"/>
          <p:cNvSpPr txBox="1"/>
          <p:nvPr/>
        </p:nvSpPr>
        <p:spPr>
          <a:xfrm>
            <a:off x="4905896" y="1268760"/>
            <a:ext cx="3888432" cy="892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Rédaction de la fiche projet par l’initiateur/porteur du projet</a:t>
            </a:r>
          </a:p>
          <a:p>
            <a:pPr algn="ctr"/>
            <a: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Nathalie Doumeng/chercheurs</a:t>
            </a:r>
          </a:p>
        </p:txBody>
      </p:sp>
      <p:cxnSp>
        <p:nvCxnSpPr>
          <p:cNvPr id="84" name="Connecteur droit avec flèche 83"/>
          <p:cNvCxnSpPr>
            <a:endCxn id="89" idx="0"/>
          </p:cNvCxnSpPr>
          <p:nvPr/>
        </p:nvCxnSpPr>
        <p:spPr>
          <a:xfrm>
            <a:off x="6850112" y="4947539"/>
            <a:ext cx="1013539" cy="367097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84"/>
          <p:cNvCxnSpPr>
            <a:endCxn id="38" idx="0"/>
          </p:cNvCxnSpPr>
          <p:nvPr/>
        </p:nvCxnSpPr>
        <p:spPr>
          <a:xfrm flipH="1">
            <a:off x="5885896" y="4947539"/>
            <a:ext cx="930678" cy="363022"/>
          </a:xfrm>
          <a:prstGeom prst="straightConnector1">
            <a:avLst/>
          </a:prstGeom>
          <a:ln w="254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4955218" y="5310561"/>
            <a:ext cx="1861355" cy="13681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Nathalie Doumeng, Porteur du projet</a:t>
            </a:r>
          </a:p>
        </p:txBody>
      </p:sp>
      <p:sp>
        <p:nvSpPr>
          <p:cNvPr id="89" name="Rectangle 88"/>
          <p:cNvSpPr/>
          <p:nvPr/>
        </p:nvSpPr>
        <p:spPr>
          <a:xfrm>
            <a:off x="6932973" y="5314636"/>
            <a:ext cx="1861355" cy="13681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Nathalie Doumeng, Porteur du projet, Dorothée Mercier</a:t>
            </a:r>
          </a:p>
        </p:txBody>
      </p:sp>
      <p:sp>
        <p:nvSpPr>
          <p:cNvPr id="92" name="Rectangle 91"/>
          <p:cNvSpPr/>
          <p:nvPr/>
        </p:nvSpPr>
        <p:spPr>
          <a:xfrm>
            <a:off x="361260" y="5301208"/>
            <a:ext cx="1861355" cy="136815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PRE-MONTAGE</a:t>
            </a:r>
          </a:p>
          <a:p>
            <a:pPr algn="ctr"/>
            <a:r>
              <a:rPr lang="fr-FR" sz="1600" i="1" dirty="0">
                <a:solidFill>
                  <a:schemeClr val="bg1"/>
                </a:solidFill>
              </a:rPr>
              <a:t>(recherche de partenaires, de financements…)</a:t>
            </a:r>
          </a:p>
        </p:txBody>
      </p:sp>
      <p:sp>
        <p:nvSpPr>
          <p:cNvPr id="93" name="Rectangle 92"/>
          <p:cNvSpPr/>
          <p:nvPr/>
        </p:nvSpPr>
        <p:spPr>
          <a:xfrm>
            <a:off x="2339015" y="5301208"/>
            <a:ext cx="1861355" cy="136815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PROCESS DE MONTAGE ET DE DEPOT</a:t>
            </a:r>
          </a:p>
        </p:txBody>
      </p:sp>
      <p:cxnSp>
        <p:nvCxnSpPr>
          <p:cNvPr id="3" name="Connecteur droit avec flèche 2"/>
          <p:cNvCxnSpPr>
            <a:stCxn id="92" idx="0"/>
          </p:cNvCxnSpPr>
          <p:nvPr/>
        </p:nvCxnSpPr>
        <p:spPr>
          <a:xfrm flipV="1">
            <a:off x="1291938" y="4980357"/>
            <a:ext cx="586481" cy="320851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62049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130</Words>
  <Application>Microsoft Office PowerPoint</Application>
  <PresentationFormat>Affichage à l'écran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Ensait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 DE MONTAGE PROJETS COLLABORATIFS</dc:title>
  <dc:creator>Dorothée Mercier</dc:creator>
  <cp:lastModifiedBy>Sandrine Vanderdonckt</cp:lastModifiedBy>
  <cp:revision>8</cp:revision>
  <dcterms:created xsi:type="dcterms:W3CDTF">2019-02-04T15:30:33Z</dcterms:created>
  <dcterms:modified xsi:type="dcterms:W3CDTF">2025-04-15T08:05:06Z</dcterms:modified>
</cp:coreProperties>
</file>